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18288000" cy="10287000"/>
  <p:notesSz cx="6858000" cy="9144000"/>
  <p:embeddedFontLst>
    <p:embeddedFont>
      <p:font typeface="Calibri" pitchFamily="34" charset="0"/>
      <p:regular r:id="rId17"/>
      <p:bold r:id="rId18"/>
      <p:italic r:id="rId19"/>
      <p:boldItalic r:id="rId20"/>
    </p:embeddedFont>
    <p:embeddedFont>
      <p:font typeface="Abril Fatface" charset="0"/>
      <p:regular r:id="rId21"/>
    </p:embeddedFont>
    <p:embeddedFont>
      <p:font typeface="Roboto"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63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94132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f8ecee4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26f8ecee40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fb2bc0b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2cfb2bc0beb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cfb2bc0be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2cfb2bc0beb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ality Control Engineer Job Description Presentation"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3011400" y="1276700"/>
            <a:ext cx="120729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4806900" y="3999225"/>
            <a:ext cx="8674200" cy="9039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2" name="Google Shape;12;p3"/>
          <p:cNvPicPr preferRelativeResize="0"/>
          <p:nvPr/>
        </p:nvPicPr>
        <p:blipFill>
          <a:blip r:embed="rId2">
            <a:alphaModFix/>
          </a:blip>
          <a:stretch>
            <a:fillRect/>
          </a:stretch>
        </p:blipFill>
        <p:spPr>
          <a:xfrm>
            <a:off x="-2101552" y="-263662"/>
            <a:ext cx="4114800" cy="12615357"/>
          </a:xfrm>
          <a:prstGeom prst="rect">
            <a:avLst/>
          </a:prstGeom>
          <a:noFill/>
          <a:ln>
            <a:noFill/>
          </a:ln>
        </p:spPr>
      </p:pic>
      <p:pic>
        <p:nvPicPr>
          <p:cNvPr id="13" name="Google Shape;13;p3"/>
          <p:cNvPicPr preferRelativeResize="0"/>
          <p:nvPr/>
        </p:nvPicPr>
        <p:blipFill>
          <a:blip r:embed="rId3">
            <a:alphaModFix/>
          </a:blip>
          <a:stretch>
            <a:fillRect/>
          </a:stretch>
        </p:blipFill>
        <p:spPr>
          <a:xfrm>
            <a:off x="16370073" y="-263650"/>
            <a:ext cx="4114800" cy="1261535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352500" y="1141025"/>
            <a:ext cx="115830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1708300" y="3355225"/>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grpSp>
        <p:nvGrpSpPr>
          <p:cNvPr id="17" name="Google Shape;17;p4"/>
          <p:cNvGrpSpPr/>
          <p:nvPr/>
        </p:nvGrpSpPr>
        <p:grpSpPr>
          <a:xfrm>
            <a:off x="-110900" y="7983600"/>
            <a:ext cx="18719091" cy="2303383"/>
            <a:chOff x="0" y="-47625"/>
            <a:chExt cx="5337941" cy="1220400"/>
          </a:xfrm>
        </p:grpSpPr>
        <p:sp>
          <p:nvSpPr>
            <p:cNvPr id="18" name="Google Shape;18;p4"/>
            <p:cNvSpPr/>
            <p:nvPr/>
          </p:nvSpPr>
          <p:spPr>
            <a:xfrm>
              <a:off x="0" y="0"/>
              <a:ext cx="5337941" cy="1172656"/>
            </a:xfrm>
            <a:custGeom>
              <a:avLst/>
              <a:gdLst/>
              <a:ahLst/>
              <a:cxnLst/>
              <a:rect l="l" t="t" r="r" b="b"/>
              <a:pathLst>
                <a:path w="5337941" h="1172656" extrusionOk="0">
                  <a:moveTo>
                    <a:pt x="0" y="0"/>
                  </a:moveTo>
                  <a:lnTo>
                    <a:pt x="5337941" y="0"/>
                  </a:lnTo>
                  <a:lnTo>
                    <a:pt x="5337941" y="1172656"/>
                  </a:lnTo>
                  <a:lnTo>
                    <a:pt x="0" y="1172656"/>
                  </a:lnTo>
                  <a:close/>
                </a:path>
              </a:pathLst>
            </a:custGeom>
            <a:solidFill>
              <a:srgbClr val="D62C3E"/>
            </a:solidFill>
            <a:ln>
              <a:noFill/>
            </a:ln>
          </p:spPr>
        </p:sp>
        <p:sp>
          <p:nvSpPr>
            <p:cNvPr id="19" name="Google Shape;19;p4"/>
            <p:cNvSpPr txBox="1"/>
            <p:nvPr/>
          </p:nvSpPr>
          <p:spPr>
            <a:xfrm>
              <a:off x="0" y="-47625"/>
              <a:ext cx="5279100" cy="1220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0" name="Google Shape;20;p4"/>
          <p:cNvPicPr preferRelativeResize="0"/>
          <p:nvPr/>
        </p:nvPicPr>
        <p:blipFill>
          <a:blip r:embed="rId2">
            <a:alphaModFix/>
          </a:blip>
          <a:stretch>
            <a:fillRect/>
          </a:stretch>
        </p:blipFill>
        <p:spPr>
          <a:xfrm>
            <a:off x="0" y="-548225"/>
            <a:ext cx="18288000" cy="1143000"/>
          </a:xfrm>
          <a:prstGeom prst="rect">
            <a:avLst/>
          </a:prstGeom>
          <a:noFill/>
          <a:ln>
            <a:noFill/>
          </a:ln>
        </p:spPr>
      </p:pic>
      <p:pic>
        <p:nvPicPr>
          <p:cNvPr id="21" name="Google Shape;21;p4"/>
          <p:cNvPicPr preferRelativeResize="0"/>
          <p:nvPr/>
        </p:nvPicPr>
        <p:blipFill>
          <a:blip r:embed="rId3">
            <a:alphaModFix/>
          </a:blip>
          <a:stretch>
            <a:fillRect/>
          </a:stretch>
        </p:blipFill>
        <p:spPr>
          <a:xfrm>
            <a:off x="0" y="8648710"/>
            <a:ext cx="18288000" cy="397371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5"/>
          <p:cNvGrpSpPr/>
          <p:nvPr/>
        </p:nvGrpSpPr>
        <p:grpSpPr>
          <a:xfrm>
            <a:off x="-839075" y="-332725"/>
            <a:ext cx="20267628" cy="3766826"/>
            <a:chOff x="0" y="-47625"/>
            <a:chExt cx="5337941" cy="1023900"/>
          </a:xfrm>
        </p:grpSpPr>
        <p:sp>
          <p:nvSpPr>
            <p:cNvPr id="24" name="Google Shape;24;p5"/>
            <p:cNvSpPr/>
            <p:nvPr/>
          </p:nvSpPr>
          <p:spPr>
            <a:xfrm>
              <a:off x="0" y="0"/>
              <a:ext cx="5337941" cy="894108"/>
            </a:xfrm>
            <a:custGeom>
              <a:avLst/>
              <a:gdLst/>
              <a:ahLst/>
              <a:cxnLst/>
              <a:rect l="l" t="t" r="r" b="b"/>
              <a:pathLst>
                <a:path w="5337941" h="894108" extrusionOk="0">
                  <a:moveTo>
                    <a:pt x="0" y="0"/>
                  </a:moveTo>
                  <a:lnTo>
                    <a:pt x="5337941" y="0"/>
                  </a:lnTo>
                  <a:lnTo>
                    <a:pt x="5337941" y="894108"/>
                  </a:lnTo>
                  <a:lnTo>
                    <a:pt x="0" y="894108"/>
                  </a:lnTo>
                  <a:close/>
                </a:path>
              </a:pathLst>
            </a:custGeom>
            <a:solidFill>
              <a:srgbClr val="D62C3E"/>
            </a:solidFill>
            <a:ln>
              <a:noFill/>
            </a:ln>
          </p:spPr>
        </p:sp>
        <p:sp>
          <p:nvSpPr>
            <p:cNvPr id="25" name="Google Shape;25;p5"/>
            <p:cNvSpPr txBox="1"/>
            <p:nvPr/>
          </p:nvSpPr>
          <p:spPr>
            <a:xfrm>
              <a:off x="0" y="-47625"/>
              <a:ext cx="5337900" cy="1023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26;p5"/>
          <p:cNvSpPr txBox="1">
            <a:spLocks noGrp="1"/>
          </p:cNvSpPr>
          <p:nvPr>
            <p:ph type="title"/>
          </p:nvPr>
        </p:nvSpPr>
        <p:spPr>
          <a:xfrm>
            <a:off x="2869431" y="414025"/>
            <a:ext cx="11691600" cy="1362000"/>
          </a:xfrm>
          <a:prstGeom prst="rect">
            <a:avLst/>
          </a:prstGeom>
          <a:noFill/>
          <a:ln>
            <a:noFill/>
          </a:ln>
        </p:spPr>
        <p:txBody>
          <a:bodyPr spcFirstLastPara="1" wrap="square" lIns="91425" tIns="45700" rIns="91425" bIns="45700" anchor="t" anchorCtr="0">
            <a:normAutofit/>
          </a:bodyPr>
          <a:lstStyle>
            <a:lvl1pPr lvl="0">
              <a:spcBef>
                <a:spcPts val="0"/>
              </a:spcBef>
              <a:spcAft>
                <a:spcPts val="0"/>
              </a:spcAft>
              <a:buClr>
                <a:schemeClr val="lt1"/>
              </a:buClr>
              <a:buSzPts val="8000"/>
              <a:buFont typeface="Calibri"/>
              <a:buNone/>
              <a:defRPr b="1" cap="none">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1080163" y="669236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500"/>
              <a:buNone/>
              <a:defRPr/>
            </a:lvl1pPr>
            <a:lvl2pPr marL="914400" lvl="1" indent="-228600" algn="l">
              <a:spcBef>
                <a:spcPts val="360"/>
              </a:spcBef>
              <a:spcAft>
                <a:spcPts val="0"/>
              </a:spcAft>
              <a:buSzPts val="2500"/>
              <a:buNone/>
              <a:defRPr/>
            </a:lvl2pPr>
            <a:lvl3pPr marL="1371600" lvl="2" indent="-228600" algn="l">
              <a:spcBef>
                <a:spcPts val="320"/>
              </a:spcBef>
              <a:spcAft>
                <a:spcPts val="0"/>
              </a:spcAft>
              <a:buSzPts val="2500"/>
              <a:buNone/>
              <a:defRPr/>
            </a:lvl3pPr>
            <a:lvl4pPr marL="1828800" lvl="3" indent="-228600" algn="l">
              <a:spcBef>
                <a:spcPts val="280"/>
              </a:spcBef>
              <a:spcAft>
                <a:spcPts val="0"/>
              </a:spcAft>
              <a:buSzPts val="2500"/>
              <a:buNone/>
              <a:defRPr/>
            </a:lvl4pPr>
            <a:lvl5pPr marL="2286000" lvl="4" indent="-228600" algn="l">
              <a:spcBef>
                <a:spcPts val="280"/>
              </a:spcBef>
              <a:spcAft>
                <a:spcPts val="0"/>
              </a:spcAft>
              <a:buSzPts val="2500"/>
              <a:buNone/>
              <a:defRPr/>
            </a:lvl5pPr>
            <a:lvl6pPr marL="2743200" lvl="5" indent="-228600" algn="l">
              <a:spcBef>
                <a:spcPts val="280"/>
              </a:spcBef>
              <a:spcAft>
                <a:spcPts val="0"/>
              </a:spcAft>
              <a:buSzPts val="2500"/>
              <a:buNone/>
              <a:defRPr/>
            </a:lvl6pPr>
            <a:lvl7pPr marL="3200400" lvl="6" indent="-228600" algn="l">
              <a:spcBef>
                <a:spcPts val="280"/>
              </a:spcBef>
              <a:spcAft>
                <a:spcPts val="0"/>
              </a:spcAft>
              <a:buSzPts val="2500"/>
              <a:buNone/>
              <a:defRPr/>
            </a:lvl7pPr>
            <a:lvl8pPr marL="3657600" lvl="7" indent="-228600" algn="l">
              <a:spcBef>
                <a:spcPts val="280"/>
              </a:spcBef>
              <a:spcAft>
                <a:spcPts val="0"/>
              </a:spcAft>
              <a:buSzPts val="2500"/>
              <a:buNone/>
              <a:defRPr/>
            </a:lvl8pPr>
            <a:lvl9pPr marL="4114800" lvl="8" indent="-228600" algn="l">
              <a:spcBef>
                <a:spcPts val="280"/>
              </a:spcBef>
              <a:spcAft>
                <a:spcPts val="0"/>
              </a:spcAft>
              <a:buSzPts val="2500"/>
              <a:buNone/>
              <a:defRPr/>
            </a:lvl9pPr>
          </a:lstStyle>
          <a:p>
            <a:endParaRPr/>
          </a:p>
        </p:txBody>
      </p:sp>
      <p:pic>
        <p:nvPicPr>
          <p:cNvPr id="28" name="Google Shape;28;p5"/>
          <p:cNvPicPr preferRelativeResize="0"/>
          <p:nvPr/>
        </p:nvPicPr>
        <p:blipFill>
          <a:blip r:embed="rId2">
            <a:alphaModFix/>
          </a:blip>
          <a:stretch>
            <a:fillRect/>
          </a:stretch>
        </p:blipFill>
        <p:spPr>
          <a:xfrm>
            <a:off x="8759961" y="-2094325"/>
            <a:ext cx="17058929" cy="10287000"/>
          </a:xfrm>
          <a:prstGeom prst="rect">
            <a:avLst/>
          </a:prstGeom>
          <a:noFill/>
          <a:ln>
            <a:noFill/>
          </a:ln>
        </p:spPr>
      </p:pic>
      <p:pic>
        <p:nvPicPr>
          <p:cNvPr id="29" name="Google Shape;29;p5"/>
          <p:cNvPicPr preferRelativeResize="0"/>
          <p:nvPr/>
        </p:nvPicPr>
        <p:blipFill>
          <a:blip r:embed="rId3">
            <a:alphaModFix/>
          </a:blip>
          <a:stretch>
            <a:fillRect/>
          </a:stretch>
        </p:blipFill>
        <p:spPr>
          <a:xfrm>
            <a:off x="63" y="9120345"/>
            <a:ext cx="18288000" cy="397371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352500" y="1141025"/>
            <a:ext cx="115830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3926100" y="4141125"/>
            <a:ext cx="5507100" cy="4526100"/>
          </a:xfrm>
          <a:prstGeom prst="rect">
            <a:avLst/>
          </a:prstGeom>
          <a:noFill/>
          <a:ln>
            <a:noFill/>
          </a:ln>
        </p:spPr>
        <p:txBody>
          <a:bodyPr spcFirstLastPara="1" wrap="square" lIns="91425" tIns="45700" rIns="91425" bIns="45700" anchor="t" anchorCtr="0">
            <a:normAutofit/>
          </a:bodyPr>
          <a:lstStyle>
            <a:lvl1pPr marL="457200" lvl="0" indent="-387350" algn="l" rtl="0">
              <a:spcBef>
                <a:spcPts val="560"/>
              </a:spcBef>
              <a:spcAft>
                <a:spcPts val="0"/>
              </a:spcAft>
              <a:buClr>
                <a:schemeClr val="dk1"/>
              </a:buClr>
              <a:buSzPts val="2500"/>
              <a:buChar char="•"/>
              <a:defRPr/>
            </a:lvl1pPr>
            <a:lvl2pPr marL="914400" lvl="1" indent="-387350" algn="l" rtl="0">
              <a:spcBef>
                <a:spcPts val="480"/>
              </a:spcBef>
              <a:spcAft>
                <a:spcPts val="0"/>
              </a:spcAft>
              <a:buClr>
                <a:schemeClr val="dk1"/>
              </a:buClr>
              <a:buSzPts val="2500"/>
              <a:buChar char="–"/>
              <a:defRPr/>
            </a:lvl2pPr>
            <a:lvl3pPr marL="1371600" lvl="2" indent="-387350" algn="l" rtl="0">
              <a:spcBef>
                <a:spcPts val="400"/>
              </a:spcBef>
              <a:spcAft>
                <a:spcPts val="0"/>
              </a:spcAft>
              <a:buClr>
                <a:schemeClr val="dk1"/>
              </a:buClr>
              <a:buSzPts val="2500"/>
              <a:buChar char="•"/>
              <a:defRPr/>
            </a:lvl3pPr>
            <a:lvl4pPr marL="1828800" lvl="3" indent="-387350" algn="l" rtl="0">
              <a:spcBef>
                <a:spcPts val="360"/>
              </a:spcBef>
              <a:spcAft>
                <a:spcPts val="0"/>
              </a:spcAft>
              <a:buClr>
                <a:schemeClr val="dk1"/>
              </a:buClr>
              <a:buSzPts val="2500"/>
              <a:buChar char="–"/>
              <a:defRPr/>
            </a:lvl4pPr>
            <a:lvl5pPr marL="2286000" lvl="4" indent="-387350" algn="l" rtl="0">
              <a:spcBef>
                <a:spcPts val="360"/>
              </a:spcBef>
              <a:spcAft>
                <a:spcPts val="0"/>
              </a:spcAft>
              <a:buClr>
                <a:schemeClr val="dk1"/>
              </a:buClr>
              <a:buSzPts val="2500"/>
              <a:buChar char="»"/>
              <a:defRPr/>
            </a:lvl5pPr>
            <a:lvl6pPr marL="2743200" lvl="5" indent="-387350" algn="l" rtl="0">
              <a:spcBef>
                <a:spcPts val="360"/>
              </a:spcBef>
              <a:spcAft>
                <a:spcPts val="0"/>
              </a:spcAft>
              <a:buClr>
                <a:schemeClr val="dk1"/>
              </a:buClr>
              <a:buSzPts val="2500"/>
              <a:buChar char="•"/>
              <a:defRPr/>
            </a:lvl6pPr>
            <a:lvl7pPr marL="3200400" lvl="6" indent="-387350" algn="l" rtl="0">
              <a:spcBef>
                <a:spcPts val="360"/>
              </a:spcBef>
              <a:spcAft>
                <a:spcPts val="0"/>
              </a:spcAft>
              <a:buClr>
                <a:schemeClr val="dk1"/>
              </a:buClr>
              <a:buSzPts val="2500"/>
              <a:buChar char="•"/>
              <a:defRPr/>
            </a:lvl7pPr>
            <a:lvl8pPr marL="3657600" lvl="7" indent="-387350" algn="l" rtl="0">
              <a:spcBef>
                <a:spcPts val="360"/>
              </a:spcBef>
              <a:spcAft>
                <a:spcPts val="0"/>
              </a:spcAft>
              <a:buClr>
                <a:schemeClr val="dk1"/>
              </a:buClr>
              <a:buSzPts val="2500"/>
              <a:buChar char="•"/>
              <a:defRPr/>
            </a:lvl8pPr>
            <a:lvl9pPr marL="4114800" lvl="8" indent="-387350" algn="l" rtl="0">
              <a:spcBef>
                <a:spcPts val="360"/>
              </a:spcBef>
              <a:spcAft>
                <a:spcPts val="0"/>
              </a:spcAft>
              <a:buClr>
                <a:schemeClr val="dk1"/>
              </a:buClr>
              <a:buSzPts val="2500"/>
              <a:buChar char="•"/>
              <a:defRPr/>
            </a:lvl9pPr>
          </a:lstStyle>
          <a:p>
            <a:endParaRPr/>
          </a:p>
        </p:txBody>
      </p:sp>
      <p:sp>
        <p:nvSpPr>
          <p:cNvPr id="33" name="Google Shape;33;p6"/>
          <p:cNvSpPr txBox="1">
            <a:spLocks noGrp="1"/>
          </p:cNvSpPr>
          <p:nvPr>
            <p:ph type="body" idx="2"/>
          </p:nvPr>
        </p:nvSpPr>
        <p:spPr>
          <a:xfrm>
            <a:off x="9641058" y="4141125"/>
            <a:ext cx="5507100" cy="4526100"/>
          </a:xfrm>
          <a:prstGeom prst="rect">
            <a:avLst/>
          </a:prstGeom>
          <a:noFill/>
          <a:ln>
            <a:noFill/>
          </a:ln>
        </p:spPr>
        <p:txBody>
          <a:bodyPr spcFirstLastPara="1" wrap="square" lIns="91425" tIns="45700" rIns="91425" bIns="45700" anchor="t" anchorCtr="0">
            <a:normAutofit/>
          </a:bodyPr>
          <a:lstStyle>
            <a:lvl1pPr marL="457200" lvl="0" indent="-387350" algn="l" rtl="0">
              <a:spcBef>
                <a:spcPts val="560"/>
              </a:spcBef>
              <a:spcAft>
                <a:spcPts val="0"/>
              </a:spcAft>
              <a:buClr>
                <a:schemeClr val="dk1"/>
              </a:buClr>
              <a:buSzPts val="2500"/>
              <a:buChar char="•"/>
              <a:defRPr/>
            </a:lvl1pPr>
            <a:lvl2pPr marL="914400" lvl="1" indent="-387350" algn="l" rtl="0">
              <a:spcBef>
                <a:spcPts val="480"/>
              </a:spcBef>
              <a:spcAft>
                <a:spcPts val="0"/>
              </a:spcAft>
              <a:buClr>
                <a:schemeClr val="dk1"/>
              </a:buClr>
              <a:buSzPts val="2500"/>
              <a:buChar char="–"/>
              <a:defRPr/>
            </a:lvl2pPr>
            <a:lvl3pPr marL="1371600" lvl="2" indent="-387350" algn="l" rtl="0">
              <a:spcBef>
                <a:spcPts val="400"/>
              </a:spcBef>
              <a:spcAft>
                <a:spcPts val="0"/>
              </a:spcAft>
              <a:buClr>
                <a:schemeClr val="dk1"/>
              </a:buClr>
              <a:buSzPts val="2500"/>
              <a:buChar char="•"/>
              <a:defRPr/>
            </a:lvl3pPr>
            <a:lvl4pPr marL="1828800" lvl="3" indent="-387350" algn="l" rtl="0">
              <a:spcBef>
                <a:spcPts val="360"/>
              </a:spcBef>
              <a:spcAft>
                <a:spcPts val="0"/>
              </a:spcAft>
              <a:buClr>
                <a:schemeClr val="dk1"/>
              </a:buClr>
              <a:buSzPts val="2500"/>
              <a:buChar char="–"/>
              <a:defRPr/>
            </a:lvl4pPr>
            <a:lvl5pPr marL="2286000" lvl="4" indent="-387350" algn="l" rtl="0">
              <a:spcBef>
                <a:spcPts val="360"/>
              </a:spcBef>
              <a:spcAft>
                <a:spcPts val="0"/>
              </a:spcAft>
              <a:buClr>
                <a:schemeClr val="dk1"/>
              </a:buClr>
              <a:buSzPts val="2500"/>
              <a:buChar char="»"/>
              <a:defRPr/>
            </a:lvl5pPr>
            <a:lvl6pPr marL="2743200" lvl="5" indent="-387350" algn="l" rtl="0">
              <a:spcBef>
                <a:spcPts val="360"/>
              </a:spcBef>
              <a:spcAft>
                <a:spcPts val="0"/>
              </a:spcAft>
              <a:buClr>
                <a:schemeClr val="dk1"/>
              </a:buClr>
              <a:buSzPts val="2500"/>
              <a:buChar char="•"/>
              <a:defRPr/>
            </a:lvl6pPr>
            <a:lvl7pPr marL="3200400" lvl="6" indent="-387350" algn="l" rtl="0">
              <a:spcBef>
                <a:spcPts val="360"/>
              </a:spcBef>
              <a:spcAft>
                <a:spcPts val="0"/>
              </a:spcAft>
              <a:buClr>
                <a:schemeClr val="dk1"/>
              </a:buClr>
              <a:buSzPts val="2500"/>
              <a:buChar char="•"/>
              <a:defRPr/>
            </a:lvl7pPr>
            <a:lvl8pPr marL="3657600" lvl="7" indent="-387350" algn="l" rtl="0">
              <a:spcBef>
                <a:spcPts val="360"/>
              </a:spcBef>
              <a:spcAft>
                <a:spcPts val="0"/>
              </a:spcAft>
              <a:buClr>
                <a:schemeClr val="dk1"/>
              </a:buClr>
              <a:buSzPts val="2500"/>
              <a:buChar char="•"/>
              <a:defRPr/>
            </a:lvl8pPr>
            <a:lvl9pPr marL="4114800" lvl="8" indent="-387350" algn="l" rtl="0">
              <a:spcBef>
                <a:spcPts val="360"/>
              </a:spcBef>
              <a:spcAft>
                <a:spcPts val="0"/>
              </a:spcAft>
              <a:buClr>
                <a:schemeClr val="dk1"/>
              </a:buClr>
              <a:buSzPts val="2500"/>
              <a:buChar char="•"/>
              <a:defRPr/>
            </a:lvl9pPr>
          </a:lstStyle>
          <a:p>
            <a:endParaRPr/>
          </a:p>
        </p:txBody>
      </p:sp>
      <p:pic>
        <p:nvPicPr>
          <p:cNvPr id="34" name="Google Shape;34;p6"/>
          <p:cNvPicPr preferRelativeResize="0"/>
          <p:nvPr/>
        </p:nvPicPr>
        <p:blipFill>
          <a:blip r:embed="rId2">
            <a:alphaModFix/>
          </a:blip>
          <a:stretch>
            <a:fillRect/>
          </a:stretch>
        </p:blipFill>
        <p:spPr>
          <a:xfrm>
            <a:off x="0" y="-2953945"/>
            <a:ext cx="18288000" cy="398264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352500" y="1141025"/>
            <a:ext cx="115830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3723975" y="4208975"/>
            <a:ext cx="5777100" cy="3951300"/>
          </a:xfrm>
          <a:prstGeom prst="rect">
            <a:avLst/>
          </a:prstGeom>
          <a:noFill/>
          <a:ln>
            <a:noFill/>
          </a:ln>
        </p:spPr>
        <p:txBody>
          <a:bodyPr spcFirstLastPara="1" wrap="square" lIns="91425" tIns="45700" rIns="91425" bIns="45700" anchor="t" anchorCtr="0">
            <a:normAutofit/>
          </a:bodyPr>
          <a:lstStyle>
            <a:lvl1pPr marL="457200" lvl="0" indent="-387350" algn="l">
              <a:spcBef>
                <a:spcPts val="480"/>
              </a:spcBef>
              <a:spcAft>
                <a:spcPts val="0"/>
              </a:spcAft>
              <a:buClr>
                <a:schemeClr val="dk1"/>
              </a:buClr>
              <a:buSzPts val="2500"/>
              <a:buChar char="•"/>
              <a:defRPr/>
            </a:lvl1pPr>
            <a:lvl2pPr marL="914400" lvl="1" indent="-387350" algn="l">
              <a:spcBef>
                <a:spcPts val="400"/>
              </a:spcBef>
              <a:spcAft>
                <a:spcPts val="0"/>
              </a:spcAft>
              <a:buClr>
                <a:schemeClr val="dk1"/>
              </a:buClr>
              <a:buSzPts val="2500"/>
              <a:buChar char="–"/>
              <a:defRPr/>
            </a:lvl2pPr>
            <a:lvl3pPr marL="1371600" lvl="2" indent="-387350" algn="l">
              <a:spcBef>
                <a:spcPts val="360"/>
              </a:spcBef>
              <a:spcAft>
                <a:spcPts val="0"/>
              </a:spcAft>
              <a:buClr>
                <a:schemeClr val="dk1"/>
              </a:buClr>
              <a:buSzPts val="2500"/>
              <a:buChar char="•"/>
              <a:defRPr/>
            </a:lvl3pPr>
            <a:lvl4pPr marL="1828800" lvl="3" indent="-387350" algn="l">
              <a:spcBef>
                <a:spcPts val="320"/>
              </a:spcBef>
              <a:spcAft>
                <a:spcPts val="0"/>
              </a:spcAft>
              <a:buClr>
                <a:schemeClr val="dk1"/>
              </a:buClr>
              <a:buSzPts val="2500"/>
              <a:buChar char="–"/>
              <a:defRPr/>
            </a:lvl4pPr>
            <a:lvl5pPr marL="2286000" lvl="4" indent="-387350" algn="l">
              <a:spcBef>
                <a:spcPts val="320"/>
              </a:spcBef>
              <a:spcAft>
                <a:spcPts val="0"/>
              </a:spcAft>
              <a:buClr>
                <a:schemeClr val="dk1"/>
              </a:buClr>
              <a:buSzPts val="2500"/>
              <a:buChar char="»"/>
              <a:defRPr/>
            </a:lvl5pPr>
            <a:lvl6pPr marL="2743200" lvl="5" indent="-387350" algn="l">
              <a:spcBef>
                <a:spcPts val="320"/>
              </a:spcBef>
              <a:spcAft>
                <a:spcPts val="0"/>
              </a:spcAft>
              <a:buClr>
                <a:schemeClr val="dk1"/>
              </a:buClr>
              <a:buSzPts val="2500"/>
              <a:buChar char="•"/>
              <a:defRPr/>
            </a:lvl6pPr>
            <a:lvl7pPr marL="3200400" lvl="6" indent="-387350" algn="l">
              <a:spcBef>
                <a:spcPts val="320"/>
              </a:spcBef>
              <a:spcAft>
                <a:spcPts val="0"/>
              </a:spcAft>
              <a:buClr>
                <a:schemeClr val="dk1"/>
              </a:buClr>
              <a:buSzPts val="2500"/>
              <a:buChar char="•"/>
              <a:defRPr/>
            </a:lvl7pPr>
            <a:lvl8pPr marL="3657600" lvl="7" indent="-387350" algn="l">
              <a:spcBef>
                <a:spcPts val="320"/>
              </a:spcBef>
              <a:spcAft>
                <a:spcPts val="0"/>
              </a:spcAft>
              <a:buClr>
                <a:schemeClr val="dk1"/>
              </a:buClr>
              <a:buSzPts val="2500"/>
              <a:buChar char="•"/>
              <a:defRPr/>
            </a:lvl8pPr>
            <a:lvl9pPr marL="4114800" lvl="8" indent="-387350" algn="l">
              <a:spcBef>
                <a:spcPts val="320"/>
              </a:spcBef>
              <a:spcAft>
                <a:spcPts val="0"/>
              </a:spcAft>
              <a:buClr>
                <a:schemeClr val="dk1"/>
              </a:buClr>
              <a:buSzPts val="2500"/>
              <a:buChar char="•"/>
              <a:defRPr/>
            </a:lvl9pPr>
          </a:lstStyle>
          <a:p>
            <a:endParaRPr/>
          </a:p>
        </p:txBody>
      </p:sp>
      <p:sp>
        <p:nvSpPr>
          <p:cNvPr id="38" name="Google Shape;38;p7"/>
          <p:cNvSpPr txBox="1">
            <a:spLocks noGrp="1"/>
          </p:cNvSpPr>
          <p:nvPr>
            <p:ph type="body" idx="2"/>
          </p:nvPr>
        </p:nvSpPr>
        <p:spPr>
          <a:xfrm>
            <a:off x="9712447" y="4208975"/>
            <a:ext cx="5779800" cy="3951300"/>
          </a:xfrm>
          <a:prstGeom prst="rect">
            <a:avLst/>
          </a:prstGeom>
          <a:noFill/>
          <a:ln>
            <a:noFill/>
          </a:ln>
        </p:spPr>
        <p:txBody>
          <a:bodyPr spcFirstLastPara="1" wrap="square" lIns="91425" tIns="45700" rIns="91425" bIns="45700" anchor="t" anchorCtr="0">
            <a:normAutofit/>
          </a:bodyPr>
          <a:lstStyle>
            <a:lvl1pPr marL="457200" lvl="0" indent="-387350" algn="l">
              <a:spcBef>
                <a:spcPts val="480"/>
              </a:spcBef>
              <a:spcAft>
                <a:spcPts val="0"/>
              </a:spcAft>
              <a:buClr>
                <a:schemeClr val="dk1"/>
              </a:buClr>
              <a:buSzPts val="2500"/>
              <a:buChar char="•"/>
              <a:defRPr/>
            </a:lvl1pPr>
            <a:lvl2pPr marL="914400" lvl="1" indent="-387350" algn="l">
              <a:spcBef>
                <a:spcPts val="400"/>
              </a:spcBef>
              <a:spcAft>
                <a:spcPts val="0"/>
              </a:spcAft>
              <a:buClr>
                <a:schemeClr val="dk1"/>
              </a:buClr>
              <a:buSzPts val="2500"/>
              <a:buChar char="–"/>
              <a:defRPr/>
            </a:lvl2pPr>
            <a:lvl3pPr marL="1371600" lvl="2" indent="-387350" algn="l">
              <a:spcBef>
                <a:spcPts val="360"/>
              </a:spcBef>
              <a:spcAft>
                <a:spcPts val="0"/>
              </a:spcAft>
              <a:buClr>
                <a:schemeClr val="dk1"/>
              </a:buClr>
              <a:buSzPts val="2500"/>
              <a:buChar char="•"/>
              <a:defRPr/>
            </a:lvl3pPr>
            <a:lvl4pPr marL="1828800" lvl="3" indent="-387350" algn="l">
              <a:spcBef>
                <a:spcPts val="320"/>
              </a:spcBef>
              <a:spcAft>
                <a:spcPts val="0"/>
              </a:spcAft>
              <a:buClr>
                <a:schemeClr val="dk1"/>
              </a:buClr>
              <a:buSzPts val="2500"/>
              <a:buChar char="–"/>
              <a:defRPr/>
            </a:lvl4pPr>
            <a:lvl5pPr marL="2286000" lvl="4" indent="-387350" algn="l">
              <a:spcBef>
                <a:spcPts val="320"/>
              </a:spcBef>
              <a:spcAft>
                <a:spcPts val="0"/>
              </a:spcAft>
              <a:buClr>
                <a:schemeClr val="dk1"/>
              </a:buClr>
              <a:buSzPts val="2500"/>
              <a:buChar char="»"/>
              <a:defRPr/>
            </a:lvl5pPr>
            <a:lvl6pPr marL="2743200" lvl="5" indent="-387350" algn="l">
              <a:spcBef>
                <a:spcPts val="320"/>
              </a:spcBef>
              <a:spcAft>
                <a:spcPts val="0"/>
              </a:spcAft>
              <a:buClr>
                <a:schemeClr val="dk1"/>
              </a:buClr>
              <a:buSzPts val="2500"/>
              <a:buChar char="•"/>
              <a:defRPr/>
            </a:lvl6pPr>
            <a:lvl7pPr marL="3200400" lvl="6" indent="-387350" algn="l">
              <a:spcBef>
                <a:spcPts val="320"/>
              </a:spcBef>
              <a:spcAft>
                <a:spcPts val="0"/>
              </a:spcAft>
              <a:buClr>
                <a:schemeClr val="dk1"/>
              </a:buClr>
              <a:buSzPts val="2500"/>
              <a:buChar char="•"/>
              <a:defRPr/>
            </a:lvl7pPr>
            <a:lvl8pPr marL="3657600" lvl="7" indent="-387350" algn="l">
              <a:spcBef>
                <a:spcPts val="320"/>
              </a:spcBef>
              <a:spcAft>
                <a:spcPts val="0"/>
              </a:spcAft>
              <a:buClr>
                <a:schemeClr val="dk1"/>
              </a:buClr>
              <a:buSzPts val="2500"/>
              <a:buChar char="•"/>
              <a:defRPr/>
            </a:lvl8pPr>
            <a:lvl9pPr marL="4114800" lvl="8" indent="-387350" algn="l">
              <a:spcBef>
                <a:spcPts val="320"/>
              </a:spcBef>
              <a:spcAft>
                <a:spcPts val="0"/>
              </a:spcAft>
              <a:buClr>
                <a:schemeClr val="dk1"/>
              </a:buClr>
              <a:buSzPts val="2500"/>
              <a:buChar char="•"/>
              <a:defRPr/>
            </a:lvl9pPr>
          </a:lstStyle>
          <a:p>
            <a:endParaRPr/>
          </a:p>
        </p:txBody>
      </p:sp>
      <p:pic>
        <p:nvPicPr>
          <p:cNvPr id="39" name="Google Shape;39;p7"/>
          <p:cNvPicPr preferRelativeResize="0"/>
          <p:nvPr/>
        </p:nvPicPr>
        <p:blipFill>
          <a:blip r:embed="rId2">
            <a:alphaModFix/>
          </a:blip>
          <a:stretch>
            <a:fillRect/>
          </a:stretch>
        </p:blipFill>
        <p:spPr>
          <a:xfrm>
            <a:off x="0" y="8706095"/>
            <a:ext cx="18288000" cy="3973711"/>
          </a:xfrm>
          <a:prstGeom prst="rect">
            <a:avLst/>
          </a:prstGeom>
          <a:noFill/>
          <a:ln>
            <a:noFill/>
          </a:ln>
        </p:spPr>
      </p:pic>
      <p:pic>
        <p:nvPicPr>
          <p:cNvPr id="40" name="Google Shape;40;p7"/>
          <p:cNvPicPr preferRelativeResize="0"/>
          <p:nvPr/>
        </p:nvPicPr>
        <p:blipFill>
          <a:blip r:embed="rId3">
            <a:alphaModFix/>
          </a:blip>
          <a:stretch>
            <a:fillRect/>
          </a:stretch>
        </p:blipFill>
        <p:spPr>
          <a:xfrm>
            <a:off x="-7835150" y="-4491299"/>
            <a:ext cx="15557350" cy="938148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a:off x="0" y="9143120"/>
            <a:ext cx="18288000" cy="3973711"/>
          </a:xfrm>
          <a:prstGeom prst="rect">
            <a:avLst/>
          </a:prstGeom>
          <a:noFill/>
          <a:ln>
            <a:noFill/>
          </a:ln>
        </p:spPr>
      </p:pic>
      <p:grpSp>
        <p:nvGrpSpPr>
          <p:cNvPr id="43" name="Google Shape;43;p8"/>
          <p:cNvGrpSpPr/>
          <p:nvPr/>
        </p:nvGrpSpPr>
        <p:grpSpPr>
          <a:xfrm>
            <a:off x="-2361348" y="-180827"/>
            <a:ext cx="10134306" cy="10468053"/>
            <a:chOff x="0" y="-47625"/>
            <a:chExt cx="2669100" cy="2757000"/>
          </a:xfrm>
        </p:grpSpPr>
        <p:sp>
          <p:nvSpPr>
            <p:cNvPr id="44" name="Google Shape;44;p8"/>
            <p:cNvSpPr/>
            <p:nvPr/>
          </p:nvSpPr>
          <p:spPr>
            <a:xfrm>
              <a:off x="0" y="0"/>
              <a:ext cx="2668971" cy="2709333"/>
            </a:xfrm>
            <a:custGeom>
              <a:avLst/>
              <a:gdLst/>
              <a:ahLst/>
              <a:cxnLst/>
              <a:rect l="l" t="t" r="r" b="b"/>
              <a:pathLst>
                <a:path w="2668971" h="2709333" extrusionOk="0">
                  <a:moveTo>
                    <a:pt x="0" y="0"/>
                  </a:moveTo>
                  <a:lnTo>
                    <a:pt x="2668971" y="0"/>
                  </a:lnTo>
                  <a:lnTo>
                    <a:pt x="2668971" y="2709333"/>
                  </a:lnTo>
                  <a:lnTo>
                    <a:pt x="0" y="2709333"/>
                  </a:lnTo>
                  <a:close/>
                </a:path>
              </a:pathLst>
            </a:custGeom>
            <a:solidFill>
              <a:srgbClr val="D62C3E"/>
            </a:solidFill>
            <a:ln>
              <a:noFill/>
            </a:ln>
          </p:spPr>
        </p:sp>
        <p:sp>
          <p:nvSpPr>
            <p:cNvPr id="45" name="Google Shape;45;p8"/>
            <p:cNvSpPr txBox="1"/>
            <p:nvPr/>
          </p:nvSpPr>
          <p:spPr>
            <a:xfrm>
              <a:off x="0" y="-47625"/>
              <a:ext cx="26691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 name="Google Shape;46;p8"/>
          <p:cNvGrpSpPr/>
          <p:nvPr/>
        </p:nvGrpSpPr>
        <p:grpSpPr>
          <a:xfrm>
            <a:off x="-1218348" y="-180827"/>
            <a:ext cx="5066906" cy="10468053"/>
            <a:chOff x="0" y="-47625"/>
            <a:chExt cx="1334485" cy="2757000"/>
          </a:xfrm>
        </p:grpSpPr>
        <p:sp>
          <p:nvSpPr>
            <p:cNvPr id="47" name="Google Shape;47;p8"/>
            <p:cNvSpPr/>
            <p:nvPr/>
          </p:nvSpPr>
          <p:spPr>
            <a:xfrm>
              <a:off x="0" y="0"/>
              <a:ext cx="1334485" cy="2709333"/>
            </a:xfrm>
            <a:custGeom>
              <a:avLst/>
              <a:gdLst/>
              <a:ahLst/>
              <a:cxnLst/>
              <a:rect l="l" t="t" r="r" b="b"/>
              <a:pathLst>
                <a:path w="1334485" h="2709333" extrusionOk="0">
                  <a:moveTo>
                    <a:pt x="0" y="0"/>
                  </a:moveTo>
                  <a:lnTo>
                    <a:pt x="1334485" y="0"/>
                  </a:lnTo>
                  <a:lnTo>
                    <a:pt x="1334485" y="2709333"/>
                  </a:lnTo>
                  <a:lnTo>
                    <a:pt x="0" y="2709333"/>
                  </a:lnTo>
                  <a:close/>
                </a:path>
              </a:pathLst>
            </a:custGeom>
            <a:solidFill>
              <a:srgbClr val="0F1A38"/>
            </a:solidFill>
            <a:ln>
              <a:noFill/>
            </a:ln>
          </p:spPr>
        </p:sp>
        <p:sp>
          <p:nvSpPr>
            <p:cNvPr id="48" name="Google Shape;48;p8"/>
            <p:cNvSpPr txBox="1"/>
            <p:nvPr/>
          </p:nvSpPr>
          <p:spPr>
            <a:xfrm>
              <a:off x="0" y="-47625"/>
              <a:ext cx="13344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 name="Google Shape;49;p8"/>
          <p:cNvGrpSpPr/>
          <p:nvPr/>
        </p:nvGrpSpPr>
        <p:grpSpPr>
          <a:xfrm>
            <a:off x="2517207" y="533780"/>
            <a:ext cx="15227088" cy="8410893"/>
            <a:chOff x="0" y="-47625"/>
            <a:chExt cx="4010400" cy="2215200"/>
          </a:xfrm>
        </p:grpSpPr>
        <p:sp>
          <p:nvSpPr>
            <p:cNvPr id="50" name="Google Shape;50;p8"/>
            <p:cNvSpPr/>
            <p:nvPr/>
          </p:nvSpPr>
          <p:spPr>
            <a:xfrm>
              <a:off x="0" y="0"/>
              <a:ext cx="4010265" cy="2167467"/>
            </a:xfrm>
            <a:custGeom>
              <a:avLst/>
              <a:gdLst/>
              <a:ahLst/>
              <a:cxnLst/>
              <a:rect l="l" t="t" r="r" b="b"/>
              <a:pathLst>
                <a:path w="4010265" h="2167467" extrusionOk="0">
                  <a:moveTo>
                    <a:pt x="5085" y="0"/>
                  </a:moveTo>
                  <a:lnTo>
                    <a:pt x="4005180" y="0"/>
                  </a:lnTo>
                  <a:cubicBezTo>
                    <a:pt x="4007989" y="0"/>
                    <a:pt x="4010265" y="2276"/>
                    <a:pt x="4010265" y="5085"/>
                  </a:cubicBezTo>
                  <a:lnTo>
                    <a:pt x="4010265" y="2162382"/>
                  </a:lnTo>
                  <a:cubicBezTo>
                    <a:pt x="4010265" y="2165190"/>
                    <a:pt x="4007989" y="2167467"/>
                    <a:pt x="4005180" y="2167467"/>
                  </a:cubicBezTo>
                  <a:lnTo>
                    <a:pt x="5085" y="2167467"/>
                  </a:lnTo>
                  <a:cubicBezTo>
                    <a:pt x="2276" y="2167467"/>
                    <a:pt x="0" y="2165190"/>
                    <a:pt x="0" y="2162382"/>
                  </a:cubicBezTo>
                  <a:lnTo>
                    <a:pt x="0" y="5085"/>
                  </a:lnTo>
                  <a:cubicBezTo>
                    <a:pt x="0" y="2276"/>
                    <a:pt x="2276" y="0"/>
                    <a:pt x="5085" y="0"/>
                  </a:cubicBezTo>
                  <a:close/>
                </a:path>
              </a:pathLst>
            </a:custGeom>
            <a:solidFill>
              <a:srgbClr val="000000">
                <a:alpha val="0"/>
              </a:srgbClr>
            </a:solidFill>
            <a:ln w="38100" cap="sq" cmpd="sng">
              <a:solidFill>
                <a:srgbClr val="F4C3C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p:nvPr/>
          </p:nvSpPr>
          <p:spPr>
            <a:xfrm>
              <a:off x="0" y="-47625"/>
              <a:ext cx="4010400" cy="22152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2" name="Google Shape;52;p8"/>
          <p:cNvSpPr txBox="1">
            <a:spLocks noGrp="1"/>
          </p:cNvSpPr>
          <p:nvPr>
            <p:ph type="title"/>
          </p:nvPr>
        </p:nvSpPr>
        <p:spPr>
          <a:xfrm>
            <a:off x="8604625" y="4481700"/>
            <a:ext cx="77199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grpSp>
        <p:nvGrpSpPr>
          <p:cNvPr id="54" name="Google Shape;54;p9"/>
          <p:cNvGrpSpPr/>
          <p:nvPr/>
        </p:nvGrpSpPr>
        <p:grpSpPr>
          <a:xfrm>
            <a:off x="0" y="-152400"/>
            <a:ext cx="18287786" cy="3488563"/>
            <a:chOff x="0" y="-47625"/>
            <a:chExt cx="5337941" cy="1632000"/>
          </a:xfrm>
        </p:grpSpPr>
        <p:sp>
          <p:nvSpPr>
            <p:cNvPr id="55" name="Google Shape;55;p9"/>
            <p:cNvSpPr/>
            <p:nvPr/>
          </p:nvSpPr>
          <p:spPr>
            <a:xfrm>
              <a:off x="0" y="0"/>
              <a:ext cx="5337941" cy="1584367"/>
            </a:xfrm>
            <a:custGeom>
              <a:avLst/>
              <a:gdLst/>
              <a:ahLst/>
              <a:cxnLst/>
              <a:rect l="l" t="t" r="r" b="b"/>
              <a:pathLst>
                <a:path w="5337941" h="1584367" extrusionOk="0">
                  <a:moveTo>
                    <a:pt x="0" y="0"/>
                  </a:moveTo>
                  <a:lnTo>
                    <a:pt x="5337941" y="0"/>
                  </a:lnTo>
                  <a:lnTo>
                    <a:pt x="5337941" y="1584367"/>
                  </a:lnTo>
                  <a:lnTo>
                    <a:pt x="0" y="1584367"/>
                  </a:lnTo>
                  <a:close/>
                </a:path>
              </a:pathLst>
            </a:custGeom>
            <a:solidFill>
              <a:srgbClr val="D62C3E"/>
            </a:solidFill>
            <a:ln>
              <a:noFill/>
            </a:ln>
          </p:spPr>
        </p:sp>
        <p:sp>
          <p:nvSpPr>
            <p:cNvPr id="56" name="Google Shape;56;p9"/>
            <p:cNvSpPr txBox="1"/>
            <p:nvPr/>
          </p:nvSpPr>
          <p:spPr>
            <a:xfrm>
              <a:off x="0" y="-47625"/>
              <a:ext cx="5337900" cy="1632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7" name="Google Shape;57;p9"/>
          <p:cNvPicPr preferRelativeResize="0"/>
          <p:nvPr/>
        </p:nvPicPr>
        <p:blipFill>
          <a:blip r:embed="rId2">
            <a:alphaModFix/>
          </a:blip>
          <a:stretch>
            <a:fillRect/>
          </a:stretch>
        </p:blipFill>
        <p:spPr>
          <a:xfrm>
            <a:off x="-12" y="-2961730"/>
            <a:ext cx="18288000" cy="3973711"/>
          </a:xfrm>
          <a:prstGeom prst="rect">
            <a:avLst/>
          </a:prstGeom>
          <a:noFill/>
          <a:ln>
            <a:noFill/>
          </a:ln>
        </p:spPr>
      </p:pic>
      <p:sp>
        <p:nvSpPr>
          <p:cNvPr id="58" name="Google Shape;58;p9"/>
          <p:cNvSpPr txBox="1">
            <a:spLocks noGrp="1"/>
          </p:cNvSpPr>
          <p:nvPr>
            <p:ph type="title"/>
          </p:nvPr>
        </p:nvSpPr>
        <p:spPr>
          <a:xfrm>
            <a:off x="2380050" y="837575"/>
            <a:ext cx="13030200" cy="22197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lt1"/>
              </a:buClr>
              <a:buSzPts val="8000"/>
              <a:buFont typeface="Calibri"/>
              <a:buNone/>
              <a:defRPr b="1">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9539300" y="4261625"/>
            <a:ext cx="8853900" cy="4485000"/>
          </a:xfrm>
          <a:prstGeom prst="rect">
            <a:avLst/>
          </a:prstGeom>
          <a:noFill/>
          <a:ln>
            <a:noFill/>
          </a:ln>
        </p:spPr>
        <p:txBody>
          <a:bodyPr spcFirstLastPara="1" wrap="square" lIns="91425" tIns="45700" rIns="91425" bIns="45700" anchor="t" anchorCtr="0">
            <a:normAutofit/>
          </a:bodyPr>
          <a:lstStyle>
            <a:lvl1pPr marL="457200" lvl="0" indent="-387350" algn="l">
              <a:spcBef>
                <a:spcPts val="640"/>
              </a:spcBef>
              <a:spcAft>
                <a:spcPts val="0"/>
              </a:spcAft>
              <a:buClr>
                <a:schemeClr val="dk1"/>
              </a:buClr>
              <a:buSzPts val="2500"/>
              <a:buChar char="•"/>
              <a:defRPr/>
            </a:lvl1pPr>
            <a:lvl2pPr marL="914400" lvl="1" indent="-387350" algn="l">
              <a:spcBef>
                <a:spcPts val="560"/>
              </a:spcBef>
              <a:spcAft>
                <a:spcPts val="0"/>
              </a:spcAft>
              <a:buClr>
                <a:schemeClr val="dk1"/>
              </a:buClr>
              <a:buSzPts val="2500"/>
              <a:buChar char="–"/>
              <a:defRPr/>
            </a:lvl2pPr>
            <a:lvl3pPr marL="1371600" lvl="2" indent="-387350" algn="l">
              <a:spcBef>
                <a:spcPts val="480"/>
              </a:spcBef>
              <a:spcAft>
                <a:spcPts val="0"/>
              </a:spcAft>
              <a:buClr>
                <a:schemeClr val="dk1"/>
              </a:buClr>
              <a:buSzPts val="2500"/>
              <a:buChar char="•"/>
              <a:defRPr/>
            </a:lvl3pPr>
            <a:lvl4pPr marL="1828800" lvl="3" indent="-387350" algn="l">
              <a:spcBef>
                <a:spcPts val="400"/>
              </a:spcBef>
              <a:spcAft>
                <a:spcPts val="0"/>
              </a:spcAft>
              <a:buClr>
                <a:schemeClr val="dk1"/>
              </a:buClr>
              <a:buSzPts val="2500"/>
              <a:buChar char="–"/>
              <a:defRPr/>
            </a:lvl4pPr>
            <a:lvl5pPr marL="2286000" lvl="4" indent="-387350" algn="l">
              <a:spcBef>
                <a:spcPts val="400"/>
              </a:spcBef>
              <a:spcAft>
                <a:spcPts val="0"/>
              </a:spcAft>
              <a:buClr>
                <a:schemeClr val="dk1"/>
              </a:buClr>
              <a:buSzPts val="2500"/>
              <a:buChar char="»"/>
              <a:defRPr/>
            </a:lvl5pPr>
            <a:lvl6pPr marL="2743200" lvl="5" indent="-387350" algn="l">
              <a:spcBef>
                <a:spcPts val="400"/>
              </a:spcBef>
              <a:spcAft>
                <a:spcPts val="0"/>
              </a:spcAft>
              <a:buClr>
                <a:schemeClr val="dk1"/>
              </a:buClr>
              <a:buSzPts val="2500"/>
              <a:buChar char="•"/>
              <a:defRPr/>
            </a:lvl6pPr>
            <a:lvl7pPr marL="3200400" lvl="6" indent="-387350" algn="l">
              <a:spcBef>
                <a:spcPts val="400"/>
              </a:spcBef>
              <a:spcAft>
                <a:spcPts val="0"/>
              </a:spcAft>
              <a:buClr>
                <a:schemeClr val="dk1"/>
              </a:buClr>
              <a:buSzPts val="2500"/>
              <a:buChar char="•"/>
              <a:defRPr/>
            </a:lvl7pPr>
            <a:lvl8pPr marL="3657600" lvl="7" indent="-387350" algn="l">
              <a:spcBef>
                <a:spcPts val="400"/>
              </a:spcBef>
              <a:spcAft>
                <a:spcPts val="0"/>
              </a:spcAft>
              <a:buClr>
                <a:schemeClr val="dk1"/>
              </a:buClr>
              <a:buSzPts val="2500"/>
              <a:buChar char="•"/>
              <a:defRPr/>
            </a:lvl8pPr>
            <a:lvl9pPr marL="4114800" lvl="8" indent="-387350" algn="l">
              <a:spcBef>
                <a:spcPts val="400"/>
              </a:spcBef>
              <a:spcAft>
                <a:spcPts val="0"/>
              </a:spcAft>
              <a:buClr>
                <a:schemeClr val="dk1"/>
              </a:buClr>
              <a:buSzPts val="2500"/>
              <a:buChar char="•"/>
              <a:defRPr/>
            </a:lvl9pPr>
          </a:lstStyle>
          <a:p>
            <a:endParaRPr/>
          </a:p>
        </p:txBody>
      </p:sp>
      <p:sp>
        <p:nvSpPr>
          <p:cNvPr id="60" name="Google Shape;60;p9"/>
          <p:cNvSpPr txBox="1">
            <a:spLocks noGrp="1"/>
          </p:cNvSpPr>
          <p:nvPr>
            <p:ph type="body" idx="2"/>
          </p:nvPr>
        </p:nvSpPr>
        <p:spPr>
          <a:xfrm>
            <a:off x="3329025" y="4261627"/>
            <a:ext cx="52107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500"/>
              <a:buNone/>
              <a:defRPr/>
            </a:lvl1pPr>
            <a:lvl2pPr marL="914400" lvl="1" indent="-228600" algn="l">
              <a:spcBef>
                <a:spcPts val="240"/>
              </a:spcBef>
              <a:spcAft>
                <a:spcPts val="0"/>
              </a:spcAft>
              <a:buClr>
                <a:schemeClr val="dk1"/>
              </a:buClr>
              <a:buSzPts val="2500"/>
              <a:buNone/>
              <a:defRPr/>
            </a:lvl2pPr>
            <a:lvl3pPr marL="1371600" lvl="2" indent="-228600" algn="l">
              <a:spcBef>
                <a:spcPts val="200"/>
              </a:spcBef>
              <a:spcAft>
                <a:spcPts val="0"/>
              </a:spcAft>
              <a:buClr>
                <a:schemeClr val="dk1"/>
              </a:buClr>
              <a:buSzPts val="2500"/>
              <a:buNone/>
              <a:defRPr/>
            </a:lvl3pPr>
            <a:lvl4pPr marL="1828800" lvl="3" indent="-228600" algn="l">
              <a:spcBef>
                <a:spcPts val="180"/>
              </a:spcBef>
              <a:spcAft>
                <a:spcPts val="0"/>
              </a:spcAft>
              <a:buClr>
                <a:schemeClr val="dk1"/>
              </a:buClr>
              <a:buSzPts val="2500"/>
              <a:buNone/>
              <a:defRPr/>
            </a:lvl4pPr>
            <a:lvl5pPr marL="2286000" lvl="4" indent="-228600" algn="l">
              <a:spcBef>
                <a:spcPts val="180"/>
              </a:spcBef>
              <a:spcAft>
                <a:spcPts val="0"/>
              </a:spcAft>
              <a:buClr>
                <a:schemeClr val="dk1"/>
              </a:buClr>
              <a:buSzPts val="2500"/>
              <a:buNone/>
              <a:defRPr/>
            </a:lvl5pPr>
            <a:lvl6pPr marL="2743200" lvl="5" indent="-228600" algn="l">
              <a:spcBef>
                <a:spcPts val="180"/>
              </a:spcBef>
              <a:spcAft>
                <a:spcPts val="0"/>
              </a:spcAft>
              <a:buClr>
                <a:schemeClr val="dk1"/>
              </a:buClr>
              <a:buSzPts val="2500"/>
              <a:buNone/>
              <a:defRPr/>
            </a:lvl6pPr>
            <a:lvl7pPr marL="3200400" lvl="6" indent="-228600" algn="l">
              <a:spcBef>
                <a:spcPts val="180"/>
              </a:spcBef>
              <a:spcAft>
                <a:spcPts val="0"/>
              </a:spcAft>
              <a:buClr>
                <a:schemeClr val="dk1"/>
              </a:buClr>
              <a:buSzPts val="2500"/>
              <a:buNone/>
              <a:defRPr/>
            </a:lvl7pPr>
            <a:lvl8pPr marL="3657600" lvl="7" indent="-228600" algn="l">
              <a:spcBef>
                <a:spcPts val="180"/>
              </a:spcBef>
              <a:spcAft>
                <a:spcPts val="0"/>
              </a:spcAft>
              <a:buClr>
                <a:schemeClr val="dk1"/>
              </a:buClr>
              <a:buSzPts val="2500"/>
              <a:buNone/>
              <a:defRPr/>
            </a:lvl8pPr>
            <a:lvl9pPr marL="4114800" lvl="8" indent="-228600" algn="l">
              <a:spcBef>
                <a:spcPts val="180"/>
              </a:spcBef>
              <a:spcAft>
                <a:spcPts val="0"/>
              </a:spcAft>
              <a:buClr>
                <a:schemeClr val="dk1"/>
              </a:buClr>
              <a:buSzPts val="2500"/>
              <a:buNone/>
              <a:defRPr/>
            </a:lvl9pPr>
          </a:lstStyle>
          <a:p>
            <a:endParaRPr/>
          </a:p>
        </p:txBody>
      </p:sp>
      <p:pic>
        <p:nvPicPr>
          <p:cNvPr id="61" name="Google Shape;61;p9"/>
          <p:cNvPicPr preferRelativeResize="0"/>
          <p:nvPr/>
        </p:nvPicPr>
        <p:blipFill>
          <a:blip r:embed="rId3">
            <a:alphaModFix/>
          </a:blip>
          <a:stretch>
            <a:fillRect/>
          </a:stretch>
        </p:blipFill>
        <p:spPr>
          <a:xfrm>
            <a:off x="-2" y="9028926"/>
            <a:ext cx="18288000" cy="3973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grpSp>
        <p:nvGrpSpPr>
          <p:cNvPr id="63" name="Google Shape;63;p10"/>
          <p:cNvGrpSpPr/>
          <p:nvPr/>
        </p:nvGrpSpPr>
        <p:grpSpPr>
          <a:xfrm>
            <a:off x="9483487" y="4675230"/>
            <a:ext cx="12534402" cy="5784197"/>
            <a:chOff x="0" y="-47625"/>
            <a:chExt cx="3301220" cy="1523400"/>
          </a:xfrm>
        </p:grpSpPr>
        <p:sp>
          <p:nvSpPr>
            <p:cNvPr id="64" name="Google Shape;64;p10"/>
            <p:cNvSpPr/>
            <p:nvPr/>
          </p:nvSpPr>
          <p:spPr>
            <a:xfrm>
              <a:off x="0" y="0"/>
              <a:ext cx="3301220" cy="1475753"/>
            </a:xfrm>
            <a:custGeom>
              <a:avLst/>
              <a:gdLst/>
              <a:ahLst/>
              <a:cxnLst/>
              <a:rect l="l" t="t" r="r" b="b"/>
              <a:pathLst>
                <a:path w="3301220" h="1475753" extrusionOk="0">
                  <a:moveTo>
                    <a:pt x="6177" y="0"/>
                  </a:moveTo>
                  <a:lnTo>
                    <a:pt x="3295043" y="0"/>
                  </a:lnTo>
                  <a:cubicBezTo>
                    <a:pt x="3298455" y="0"/>
                    <a:pt x="3301220" y="2765"/>
                    <a:pt x="3301220" y="6177"/>
                  </a:cubicBezTo>
                  <a:lnTo>
                    <a:pt x="3301220" y="1469576"/>
                  </a:lnTo>
                  <a:cubicBezTo>
                    <a:pt x="3301220" y="1472987"/>
                    <a:pt x="3298455" y="1475753"/>
                    <a:pt x="3295043" y="1475753"/>
                  </a:cubicBezTo>
                  <a:lnTo>
                    <a:pt x="6177" y="1475753"/>
                  </a:lnTo>
                  <a:cubicBezTo>
                    <a:pt x="2765" y="1475753"/>
                    <a:pt x="0" y="1472987"/>
                    <a:pt x="0" y="1469576"/>
                  </a:cubicBezTo>
                  <a:lnTo>
                    <a:pt x="0" y="6177"/>
                  </a:lnTo>
                  <a:cubicBezTo>
                    <a:pt x="0" y="2765"/>
                    <a:pt x="2765" y="0"/>
                    <a:pt x="6177"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p:nvPr/>
          </p:nvSpPr>
          <p:spPr>
            <a:xfrm>
              <a:off x="0" y="-47625"/>
              <a:ext cx="3301200" cy="1523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 name="Google Shape;66;p10"/>
          <p:cNvGrpSpPr/>
          <p:nvPr/>
        </p:nvGrpSpPr>
        <p:grpSpPr>
          <a:xfrm>
            <a:off x="9117850" y="2944400"/>
            <a:ext cx="7552433" cy="6314050"/>
            <a:chOff x="0" y="-47625"/>
            <a:chExt cx="2409300" cy="2348540"/>
          </a:xfrm>
        </p:grpSpPr>
        <p:sp>
          <p:nvSpPr>
            <p:cNvPr id="67" name="Google Shape;67;p10"/>
            <p:cNvSpPr/>
            <p:nvPr/>
          </p:nvSpPr>
          <p:spPr>
            <a:xfrm>
              <a:off x="0" y="0"/>
              <a:ext cx="2409224" cy="2300915"/>
            </a:xfrm>
            <a:custGeom>
              <a:avLst/>
              <a:gdLst/>
              <a:ahLst/>
              <a:cxnLst/>
              <a:rect l="l" t="t" r="r" b="b"/>
              <a:pathLst>
                <a:path w="2409224" h="2300915" extrusionOk="0">
                  <a:moveTo>
                    <a:pt x="8463" y="0"/>
                  </a:moveTo>
                  <a:lnTo>
                    <a:pt x="2400760" y="0"/>
                  </a:lnTo>
                  <a:cubicBezTo>
                    <a:pt x="2403005" y="0"/>
                    <a:pt x="2405158" y="892"/>
                    <a:pt x="2406745" y="2479"/>
                  </a:cubicBezTo>
                  <a:cubicBezTo>
                    <a:pt x="2408332" y="4066"/>
                    <a:pt x="2409224" y="6219"/>
                    <a:pt x="2409224" y="8463"/>
                  </a:cubicBezTo>
                  <a:lnTo>
                    <a:pt x="2409224" y="2292452"/>
                  </a:lnTo>
                  <a:cubicBezTo>
                    <a:pt x="2409224" y="2297126"/>
                    <a:pt x="2405435" y="2300915"/>
                    <a:pt x="2400760" y="2300915"/>
                  </a:cubicBezTo>
                  <a:lnTo>
                    <a:pt x="8463" y="2300915"/>
                  </a:lnTo>
                  <a:cubicBezTo>
                    <a:pt x="3789" y="2300915"/>
                    <a:pt x="0" y="2297126"/>
                    <a:pt x="0" y="2292452"/>
                  </a:cubicBezTo>
                  <a:lnTo>
                    <a:pt x="0" y="8463"/>
                  </a:lnTo>
                  <a:cubicBezTo>
                    <a:pt x="0" y="6219"/>
                    <a:pt x="892" y="4066"/>
                    <a:pt x="2479" y="2479"/>
                  </a:cubicBezTo>
                  <a:cubicBezTo>
                    <a:pt x="4066" y="892"/>
                    <a:pt x="6219" y="0"/>
                    <a:pt x="8463" y="0"/>
                  </a:cubicBezTo>
                  <a:close/>
                </a:path>
              </a:pathLst>
            </a:custGeom>
            <a:solidFill>
              <a:srgbClr val="000000">
                <a:alpha val="0"/>
              </a:srgbClr>
            </a:solidFill>
            <a:ln w="38100" cap="sq" cmpd="sng">
              <a:solidFill>
                <a:srgbClr val="F4C3C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p:nvPr/>
          </p:nvSpPr>
          <p:spPr>
            <a:xfrm>
              <a:off x="0" y="-47625"/>
              <a:ext cx="2409300" cy="234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 name="Google Shape;69;p10"/>
          <p:cNvSpPr txBox="1">
            <a:spLocks noGrp="1"/>
          </p:cNvSpPr>
          <p:nvPr>
            <p:ph type="title"/>
          </p:nvPr>
        </p:nvSpPr>
        <p:spPr>
          <a:xfrm>
            <a:off x="3447150" y="732425"/>
            <a:ext cx="11393700" cy="20886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8000"/>
              <a:buFont typeface="Calibri"/>
              <a:buNone/>
              <a:defRPr b="1"/>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70" name="Google Shape;70;p10"/>
          <p:cNvSpPr>
            <a:spLocks noGrp="1"/>
          </p:cNvSpPr>
          <p:nvPr>
            <p:ph type="pic" idx="2"/>
          </p:nvPr>
        </p:nvSpPr>
        <p:spPr>
          <a:xfrm>
            <a:off x="10020575" y="3511475"/>
            <a:ext cx="6025200" cy="5202300"/>
          </a:xfrm>
          <a:prstGeom prst="rect">
            <a:avLst/>
          </a:prstGeom>
          <a:noFill/>
          <a:ln>
            <a:noFill/>
          </a:ln>
        </p:spPr>
      </p:sp>
      <p:sp>
        <p:nvSpPr>
          <p:cNvPr id="71" name="Google Shape;71;p10"/>
          <p:cNvSpPr txBox="1">
            <a:spLocks noGrp="1"/>
          </p:cNvSpPr>
          <p:nvPr>
            <p:ph type="body" idx="1"/>
          </p:nvPr>
        </p:nvSpPr>
        <p:spPr>
          <a:xfrm>
            <a:off x="1359663" y="42347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500"/>
              <a:buNone/>
              <a:defRPr/>
            </a:lvl1pPr>
            <a:lvl2pPr marL="914400" lvl="1" indent="-228600" algn="l">
              <a:spcBef>
                <a:spcPts val="240"/>
              </a:spcBef>
              <a:spcAft>
                <a:spcPts val="0"/>
              </a:spcAft>
              <a:buClr>
                <a:schemeClr val="dk1"/>
              </a:buClr>
              <a:buSzPts val="2500"/>
              <a:buNone/>
              <a:defRPr/>
            </a:lvl2pPr>
            <a:lvl3pPr marL="1371600" lvl="2" indent="-228600" algn="l">
              <a:spcBef>
                <a:spcPts val="200"/>
              </a:spcBef>
              <a:spcAft>
                <a:spcPts val="0"/>
              </a:spcAft>
              <a:buClr>
                <a:schemeClr val="dk1"/>
              </a:buClr>
              <a:buSzPts val="2500"/>
              <a:buNone/>
              <a:defRPr/>
            </a:lvl3pPr>
            <a:lvl4pPr marL="1828800" lvl="3" indent="-228600" algn="l">
              <a:spcBef>
                <a:spcPts val="180"/>
              </a:spcBef>
              <a:spcAft>
                <a:spcPts val="0"/>
              </a:spcAft>
              <a:buClr>
                <a:schemeClr val="dk1"/>
              </a:buClr>
              <a:buSzPts val="2500"/>
              <a:buNone/>
              <a:defRPr/>
            </a:lvl4pPr>
            <a:lvl5pPr marL="2286000" lvl="4" indent="-228600" algn="l">
              <a:spcBef>
                <a:spcPts val="180"/>
              </a:spcBef>
              <a:spcAft>
                <a:spcPts val="0"/>
              </a:spcAft>
              <a:buClr>
                <a:schemeClr val="dk1"/>
              </a:buClr>
              <a:buSzPts val="2500"/>
              <a:buNone/>
              <a:defRPr/>
            </a:lvl5pPr>
            <a:lvl6pPr marL="2743200" lvl="5" indent="-228600" algn="l">
              <a:spcBef>
                <a:spcPts val="180"/>
              </a:spcBef>
              <a:spcAft>
                <a:spcPts val="0"/>
              </a:spcAft>
              <a:buClr>
                <a:schemeClr val="dk1"/>
              </a:buClr>
              <a:buSzPts val="2500"/>
              <a:buNone/>
              <a:defRPr/>
            </a:lvl6pPr>
            <a:lvl7pPr marL="3200400" lvl="6" indent="-228600" algn="l">
              <a:spcBef>
                <a:spcPts val="180"/>
              </a:spcBef>
              <a:spcAft>
                <a:spcPts val="0"/>
              </a:spcAft>
              <a:buClr>
                <a:schemeClr val="dk1"/>
              </a:buClr>
              <a:buSzPts val="2500"/>
              <a:buNone/>
              <a:defRPr/>
            </a:lvl7pPr>
            <a:lvl8pPr marL="3657600" lvl="7" indent="-228600" algn="l">
              <a:spcBef>
                <a:spcPts val="180"/>
              </a:spcBef>
              <a:spcAft>
                <a:spcPts val="0"/>
              </a:spcAft>
              <a:buClr>
                <a:schemeClr val="dk1"/>
              </a:buClr>
              <a:buSzPts val="2500"/>
              <a:buNone/>
              <a:defRPr/>
            </a:lvl8pPr>
            <a:lvl9pPr marL="4114800" lvl="8" indent="-228600" algn="l">
              <a:spcBef>
                <a:spcPts val="180"/>
              </a:spcBef>
              <a:spcAft>
                <a:spcPts val="0"/>
              </a:spcAft>
              <a:buClr>
                <a:schemeClr val="dk1"/>
              </a:buClr>
              <a:buSzPts val="2500"/>
              <a:buNone/>
              <a:defRPr/>
            </a:lvl9pPr>
          </a:lstStyle>
          <a:p>
            <a:endParaRPr/>
          </a:p>
        </p:txBody>
      </p:sp>
      <p:pic>
        <p:nvPicPr>
          <p:cNvPr id="72" name="Google Shape;72;p10"/>
          <p:cNvPicPr preferRelativeResize="0"/>
          <p:nvPr/>
        </p:nvPicPr>
        <p:blipFill>
          <a:blip r:embed="rId2">
            <a:alphaModFix/>
          </a:blip>
          <a:stretch>
            <a:fillRect/>
          </a:stretch>
        </p:blipFill>
        <p:spPr>
          <a:xfrm>
            <a:off x="0" y="9088920"/>
            <a:ext cx="18288000" cy="397371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52500" y="1141025"/>
            <a:ext cx="115830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accent3"/>
              </a:buClr>
              <a:buSzPts val="8000"/>
              <a:buFont typeface="Abril Fatface"/>
              <a:buNone/>
              <a:defRPr sz="8000" i="0" u="none" strike="noStrike" cap="none">
                <a:solidFill>
                  <a:schemeClr val="accent3"/>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843500" y="3979575"/>
            <a:ext cx="8229600" cy="4526100"/>
          </a:xfrm>
          <a:prstGeom prst="rect">
            <a:avLst/>
          </a:prstGeom>
          <a:noFill/>
          <a:ln>
            <a:noFill/>
          </a:ln>
        </p:spPr>
        <p:txBody>
          <a:bodyPr spcFirstLastPara="1" wrap="square" lIns="91425" tIns="45700" rIns="91425" bIns="45700" anchor="t" anchorCtr="0">
            <a:normAutofit/>
          </a:bodyPr>
          <a:lstStyle>
            <a:lvl1pPr marL="457200" marR="0" lvl="0" indent="-387350" algn="l" rtl="0">
              <a:spcBef>
                <a:spcPts val="640"/>
              </a:spcBef>
              <a:spcAft>
                <a:spcPts val="0"/>
              </a:spcAft>
              <a:buClr>
                <a:schemeClr val="dk1"/>
              </a:buClr>
              <a:buSzPts val="2500"/>
              <a:buFont typeface="Abril Fatface"/>
              <a:buChar char="•"/>
              <a:defRPr sz="2500" i="0" u="none" strike="noStrike" cap="none">
                <a:solidFill>
                  <a:schemeClr val="dk1"/>
                </a:solidFill>
                <a:latin typeface="Abril Fatface"/>
                <a:ea typeface="Abril Fatface"/>
                <a:cs typeface="Abril Fatface"/>
                <a:sym typeface="Abril Fatface"/>
              </a:defRPr>
            </a:lvl1pPr>
            <a:lvl2pPr marL="914400" marR="0" lvl="1" indent="-387350" algn="l" rtl="0">
              <a:spcBef>
                <a:spcPts val="560"/>
              </a:spcBef>
              <a:spcAft>
                <a:spcPts val="0"/>
              </a:spcAft>
              <a:buClr>
                <a:schemeClr val="dk1"/>
              </a:buClr>
              <a:buSzPts val="2500"/>
              <a:buFont typeface="Abril Fatface"/>
              <a:buChar char="–"/>
              <a:defRPr sz="2500" i="0" u="none" strike="noStrike" cap="none">
                <a:solidFill>
                  <a:schemeClr val="dk1"/>
                </a:solidFill>
                <a:latin typeface="Abril Fatface"/>
                <a:ea typeface="Abril Fatface"/>
                <a:cs typeface="Abril Fatface"/>
                <a:sym typeface="Abril Fatface"/>
              </a:defRPr>
            </a:lvl2pPr>
            <a:lvl3pPr marL="1371600" marR="0" lvl="2" indent="-387350" algn="l" rtl="0">
              <a:spcBef>
                <a:spcPts val="480"/>
              </a:spcBef>
              <a:spcAft>
                <a:spcPts val="0"/>
              </a:spcAft>
              <a:buClr>
                <a:schemeClr val="dk1"/>
              </a:buClr>
              <a:buSzPts val="2500"/>
              <a:buFont typeface="Abril Fatface"/>
              <a:buChar char="•"/>
              <a:defRPr sz="2500" i="0" u="none" strike="noStrike" cap="none">
                <a:solidFill>
                  <a:schemeClr val="dk1"/>
                </a:solidFill>
                <a:latin typeface="Abril Fatface"/>
                <a:ea typeface="Abril Fatface"/>
                <a:cs typeface="Abril Fatface"/>
                <a:sym typeface="Abril Fatface"/>
              </a:defRPr>
            </a:lvl3pPr>
            <a:lvl4pPr marL="1828800" marR="0" lvl="3" indent="-387350" algn="l" rtl="0">
              <a:spcBef>
                <a:spcPts val="400"/>
              </a:spcBef>
              <a:spcAft>
                <a:spcPts val="0"/>
              </a:spcAft>
              <a:buClr>
                <a:schemeClr val="dk1"/>
              </a:buClr>
              <a:buSzPts val="2500"/>
              <a:buFont typeface="Abril Fatface"/>
              <a:buChar char="–"/>
              <a:defRPr sz="2500" i="0" u="none" strike="noStrike" cap="none">
                <a:solidFill>
                  <a:schemeClr val="dk1"/>
                </a:solidFill>
                <a:latin typeface="Abril Fatface"/>
                <a:ea typeface="Abril Fatface"/>
                <a:cs typeface="Abril Fatface"/>
                <a:sym typeface="Abril Fatface"/>
              </a:defRPr>
            </a:lvl4pPr>
            <a:lvl5pPr marL="2286000" marR="0" lvl="4" indent="-387350" algn="l" rtl="0">
              <a:spcBef>
                <a:spcPts val="400"/>
              </a:spcBef>
              <a:spcAft>
                <a:spcPts val="0"/>
              </a:spcAft>
              <a:buClr>
                <a:schemeClr val="dk1"/>
              </a:buClr>
              <a:buSzPts val="2500"/>
              <a:buFont typeface="Abril Fatface"/>
              <a:buChar char="»"/>
              <a:defRPr sz="2500" i="0" u="none" strike="noStrike" cap="none">
                <a:solidFill>
                  <a:schemeClr val="dk1"/>
                </a:solidFill>
                <a:latin typeface="Abril Fatface"/>
                <a:ea typeface="Abril Fatface"/>
                <a:cs typeface="Abril Fatface"/>
                <a:sym typeface="Abril Fatface"/>
              </a:defRPr>
            </a:lvl5pPr>
            <a:lvl6pPr marL="2743200" marR="0" lvl="5" indent="-387350" algn="l" rtl="0">
              <a:spcBef>
                <a:spcPts val="400"/>
              </a:spcBef>
              <a:spcAft>
                <a:spcPts val="0"/>
              </a:spcAft>
              <a:buClr>
                <a:schemeClr val="dk1"/>
              </a:buClr>
              <a:buSzPts val="2500"/>
              <a:buFont typeface="Abril Fatface"/>
              <a:buChar char="•"/>
              <a:defRPr sz="2500" i="0" u="none" strike="noStrike" cap="none">
                <a:solidFill>
                  <a:schemeClr val="dk1"/>
                </a:solidFill>
                <a:latin typeface="Abril Fatface"/>
                <a:ea typeface="Abril Fatface"/>
                <a:cs typeface="Abril Fatface"/>
                <a:sym typeface="Abril Fatface"/>
              </a:defRPr>
            </a:lvl6pPr>
            <a:lvl7pPr marL="3200400" marR="0" lvl="6" indent="-387350" algn="l" rtl="0">
              <a:spcBef>
                <a:spcPts val="400"/>
              </a:spcBef>
              <a:spcAft>
                <a:spcPts val="0"/>
              </a:spcAft>
              <a:buClr>
                <a:schemeClr val="dk1"/>
              </a:buClr>
              <a:buSzPts val="2500"/>
              <a:buFont typeface="Abril Fatface"/>
              <a:buChar char="•"/>
              <a:defRPr sz="2500" i="0" u="none" strike="noStrike" cap="none">
                <a:solidFill>
                  <a:schemeClr val="dk1"/>
                </a:solidFill>
                <a:latin typeface="Abril Fatface"/>
                <a:ea typeface="Abril Fatface"/>
                <a:cs typeface="Abril Fatface"/>
                <a:sym typeface="Abril Fatface"/>
              </a:defRPr>
            </a:lvl7pPr>
            <a:lvl8pPr marL="3657600" marR="0" lvl="7" indent="-387350" algn="l" rtl="0">
              <a:spcBef>
                <a:spcPts val="400"/>
              </a:spcBef>
              <a:spcAft>
                <a:spcPts val="0"/>
              </a:spcAft>
              <a:buClr>
                <a:schemeClr val="dk1"/>
              </a:buClr>
              <a:buSzPts val="2500"/>
              <a:buFont typeface="Abril Fatface"/>
              <a:buChar char="•"/>
              <a:defRPr sz="2500" i="0" u="none" strike="noStrike" cap="none">
                <a:solidFill>
                  <a:schemeClr val="dk1"/>
                </a:solidFill>
                <a:latin typeface="Abril Fatface"/>
                <a:ea typeface="Abril Fatface"/>
                <a:cs typeface="Abril Fatface"/>
                <a:sym typeface="Abril Fatface"/>
              </a:defRPr>
            </a:lvl8pPr>
            <a:lvl9pPr marL="4114800" marR="0" lvl="8" indent="-387350" algn="l" rtl="0">
              <a:spcBef>
                <a:spcPts val="400"/>
              </a:spcBef>
              <a:spcAft>
                <a:spcPts val="0"/>
              </a:spcAft>
              <a:buClr>
                <a:schemeClr val="dk1"/>
              </a:buClr>
              <a:buSzPts val="2500"/>
              <a:buFont typeface="Abril Fatface"/>
              <a:buChar char="•"/>
              <a:defRPr sz="2500" i="0" u="none" strike="noStrike" cap="none">
                <a:solidFill>
                  <a:schemeClr val="dk1"/>
                </a:solidFill>
                <a:latin typeface="Abril Fatface"/>
                <a:ea typeface="Abril Fatface"/>
                <a:cs typeface="Abril Fatface"/>
                <a:sym typeface="Abril Fatfac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76"/>
        <p:cNvGrpSpPr/>
        <p:nvPr/>
      </p:nvGrpSpPr>
      <p:grpSpPr>
        <a:xfrm>
          <a:off x="0" y="0"/>
          <a:ext cx="0" cy="0"/>
          <a:chOff x="0" y="0"/>
          <a:chExt cx="0" cy="0"/>
        </a:xfrm>
      </p:grpSpPr>
      <p:pic>
        <p:nvPicPr>
          <p:cNvPr id="77" name="Google Shape;77;p11"/>
          <p:cNvPicPr preferRelativeResize="0"/>
          <p:nvPr/>
        </p:nvPicPr>
        <p:blipFill>
          <a:blip r:embed="rId3">
            <a:alphaModFix/>
          </a:blip>
          <a:stretch>
            <a:fillRect/>
          </a:stretch>
        </p:blipFill>
        <p:spPr>
          <a:xfrm>
            <a:off x="-1344976" y="6191375"/>
            <a:ext cx="17045125" cy="10286999"/>
          </a:xfrm>
          <a:prstGeom prst="rect">
            <a:avLst/>
          </a:prstGeom>
          <a:noFill/>
          <a:ln>
            <a:noFill/>
          </a:ln>
        </p:spPr>
      </p:pic>
      <p:pic>
        <p:nvPicPr>
          <p:cNvPr id="78" name="Google Shape;78;p11"/>
          <p:cNvPicPr preferRelativeResize="0"/>
          <p:nvPr/>
        </p:nvPicPr>
        <p:blipFill>
          <a:blip r:embed="rId4">
            <a:alphaModFix/>
          </a:blip>
          <a:stretch>
            <a:fillRect/>
          </a:stretch>
        </p:blipFill>
        <p:spPr>
          <a:xfrm>
            <a:off x="11812162" y="-4247550"/>
            <a:ext cx="17045125" cy="10286999"/>
          </a:xfrm>
          <a:prstGeom prst="rect">
            <a:avLst/>
          </a:prstGeom>
          <a:noFill/>
          <a:ln>
            <a:noFill/>
          </a:ln>
        </p:spPr>
      </p:pic>
      <p:grpSp>
        <p:nvGrpSpPr>
          <p:cNvPr id="79" name="Google Shape;79;p11"/>
          <p:cNvGrpSpPr/>
          <p:nvPr/>
        </p:nvGrpSpPr>
        <p:grpSpPr>
          <a:xfrm>
            <a:off x="12771506" y="-553779"/>
            <a:ext cx="6076531" cy="10840779"/>
            <a:chOff x="0" y="-47625"/>
            <a:chExt cx="1600403" cy="2855185"/>
          </a:xfrm>
        </p:grpSpPr>
        <p:sp>
          <p:nvSpPr>
            <p:cNvPr id="80" name="Google Shape;80;p11"/>
            <p:cNvSpPr/>
            <p:nvPr/>
          </p:nvSpPr>
          <p:spPr>
            <a:xfrm>
              <a:off x="0" y="0"/>
              <a:ext cx="1600403" cy="2807560"/>
            </a:xfrm>
            <a:custGeom>
              <a:avLst/>
              <a:gdLst/>
              <a:ahLst/>
              <a:cxnLst/>
              <a:rect l="l" t="t" r="r" b="b"/>
              <a:pathLst>
                <a:path w="1600403" h="2807560" extrusionOk="0">
                  <a:moveTo>
                    <a:pt x="12741" y="0"/>
                  </a:moveTo>
                  <a:lnTo>
                    <a:pt x="1587663" y="0"/>
                  </a:lnTo>
                  <a:cubicBezTo>
                    <a:pt x="1594699" y="0"/>
                    <a:pt x="1600403" y="5704"/>
                    <a:pt x="1600403" y="12741"/>
                  </a:cubicBezTo>
                  <a:lnTo>
                    <a:pt x="1600403" y="2794819"/>
                  </a:lnTo>
                  <a:cubicBezTo>
                    <a:pt x="1600403" y="2801856"/>
                    <a:pt x="1594699" y="2807560"/>
                    <a:pt x="1587663" y="2807560"/>
                  </a:cubicBezTo>
                  <a:lnTo>
                    <a:pt x="12741" y="2807560"/>
                  </a:lnTo>
                  <a:cubicBezTo>
                    <a:pt x="5704" y="2807560"/>
                    <a:pt x="0" y="2801856"/>
                    <a:pt x="0" y="2794819"/>
                  </a:cubicBezTo>
                  <a:lnTo>
                    <a:pt x="0" y="12741"/>
                  </a:lnTo>
                  <a:cubicBezTo>
                    <a:pt x="0" y="5704"/>
                    <a:pt x="5704" y="0"/>
                    <a:pt x="12741" y="0"/>
                  </a:cubicBezTo>
                  <a:close/>
                </a:path>
              </a:pathLst>
            </a:custGeom>
            <a:solidFill>
              <a:srgbClr val="0F1A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p:nvPr/>
          </p:nvSpPr>
          <p:spPr>
            <a:xfrm>
              <a:off x="0" y="-47625"/>
              <a:ext cx="1600403" cy="28551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11"/>
          <p:cNvGrpSpPr/>
          <p:nvPr/>
        </p:nvGrpSpPr>
        <p:grpSpPr>
          <a:xfrm>
            <a:off x="410993" y="665522"/>
            <a:ext cx="13533074" cy="6857807"/>
            <a:chOff x="0" y="-47625"/>
            <a:chExt cx="3564267" cy="1806171"/>
          </a:xfrm>
        </p:grpSpPr>
        <p:sp>
          <p:nvSpPr>
            <p:cNvPr id="83" name="Google Shape;83;p11"/>
            <p:cNvSpPr/>
            <p:nvPr/>
          </p:nvSpPr>
          <p:spPr>
            <a:xfrm>
              <a:off x="0" y="0"/>
              <a:ext cx="3564267" cy="1758546"/>
            </a:xfrm>
            <a:custGeom>
              <a:avLst/>
              <a:gdLst/>
              <a:ahLst/>
              <a:cxnLst/>
              <a:rect l="l" t="t" r="r" b="b"/>
              <a:pathLst>
                <a:path w="3564267" h="1758546" extrusionOk="0">
                  <a:moveTo>
                    <a:pt x="5721" y="0"/>
                  </a:moveTo>
                  <a:lnTo>
                    <a:pt x="3558546" y="0"/>
                  </a:lnTo>
                  <a:cubicBezTo>
                    <a:pt x="3561705" y="0"/>
                    <a:pt x="3564267" y="2561"/>
                    <a:pt x="3564267" y="5721"/>
                  </a:cubicBezTo>
                  <a:lnTo>
                    <a:pt x="3564267" y="1752826"/>
                  </a:lnTo>
                  <a:cubicBezTo>
                    <a:pt x="3564267" y="1755985"/>
                    <a:pt x="3561705" y="1758546"/>
                    <a:pt x="3558546" y="1758546"/>
                  </a:cubicBezTo>
                  <a:lnTo>
                    <a:pt x="5721" y="1758546"/>
                  </a:lnTo>
                  <a:cubicBezTo>
                    <a:pt x="4204" y="1758546"/>
                    <a:pt x="2748" y="1757944"/>
                    <a:pt x="1676" y="1756871"/>
                  </a:cubicBezTo>
                  <a:cubicBezTo>
                    <a:pt x="603" y="1755798"/>
                    <a:pt x="0" y="1754343"/>
                    <a:pt x="0" y="1752826"/>
                  </a:cubicBezTo>
                  <a:lnTo>
                    <a:pt x="0" y="5721"/>
                  </a:lnTo>
                  <a:cubicBezTo>
                    <a:pt x="0" y="2561"/>
                    <a:pt x="2561" y="0"/>
                    <a:pt x="5721" y="0"/>
                  </a:cubicBezTo>
                  <a:close/>
                </a:path>
              </a:pathLst>
            </a:custGeom>
            <a:solidFill>
              <a:srgbClr val="000000">
                <a:alpha val="0"/>
              </a:srgbClr>
            </a:solidFill>
            <a:ln w="38100" cap="sq" cmpd="sng">
              <a:solidFill>
                <a:srgbClr val="D62C3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p:nvPr/>
          </p:nvSpPr>
          <p:spPr>
            <a:xfrm>
              <a:off x="0" y="-47625"/>
              <a:ext cx="3564267" cy="180617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85;p11"/>
          <p:cNvGrpSpPr/>
          <p:nvPr/>
        </p:nvGrpSpPr>
        <p:grpSpPr>
          <a:xfrm>
            <a:off x="9870176" y="5499711"/>
            <a:ext cx="8417824" cy="5513269"/>
            <a:chOff x="0" y="-47625"/>
            <a:chExt cx="2217040" cy="1452054"/>
          </a:xfrm>
        </p:grpSpPr>
        <p:sp>
          <p:nvSpPr>
            <p:cNvPr id="86" name="Google Shape;86;p11"/>
            <p:cNvSpPr/>
            <p:nvPr/>
          </p:nvSpPr>
          <p:spPr>
            <a:xfrm>
              <a:off x="0" y="0"/>
              <a:ext cx="2217040" cy="1404429"/>
            </a:xfrm>
            <a:custGeom>
              <a:avLst/>
              <a:gdLst/>
              <a:ahLst/>
              <a:cxnLst/>
              <a:rect l="l" t="t" r="r" b="b"/>
              <a:pathLst>
                <a:path w="2217040" h="1404429" extrusionOk="0">
                  <a:moveTo>
                    <a:pt x="9197" y="0"/>
                  </a:moveTo>
                  <a:lnTo>
                    <a:pt x="2207843" y="0"/>
                  </a:lnTo>
                  <a:cubicBezTo>
                    <a:pt x="2210282" y="0"/>
                    <a:pt x="2212622" y="969"/>
                    <a:pt x="2214346" y="2694"/>
                  </a:cubicBezTo>
                  <a:cubicBezTo>
                    <a:pt x="2216071" y="4419"/>
                    <a:pt x="2217040" y="6758"/>
                    <a:pt x="2217040" y="9197"/>
                  </a:cubicBezTo>
                  <a:lnTo>
                    <a:pt x="2217040" y="1395232"/>
                  </a:lnTo>
                  <a:cubicBezTo>
                    <a:pt x="2217040" y="1397672"/>
                    <a:pt x="2216071" y="1400011"/>
                    <a:pt x="2214346" y="1401736"/>
                  </a:cubicBezTo>
                  <a:cubicBezTo>
                    <a:pt x="2212622" y="1403460"/>
                    <a:pt x="2210282" y="1404429"/>
                    <a:pt x="2207843" y="1404429"/>
                  </a:cubicBezTo>
                  <a:lnTo>
                    <a:pt x="9197" y="1404429"/>
                  </a:lnTo>
                  <a:cubicBezTo>
                    <a:pt x="4118" y="1404429"/>
                    <a:pt x="0" y="1400312"/>
                    <a:pt x="0" y="1395232"/>
                  </a:cubicBezTo>
                  <a:lnTo>
                    <a:pt x="0" y="9197"/>
                  </a:lnTo>
                  <a:cubicBezTo>
                    <a:pt x="0" y="4118"/>
                    <a:pt x="4118" y="0"/>
                    <a:pt x="9197"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txBox="1"/>
            <p:nvPr/>
          </p:nvSpPr>
          <p:spPr>
            <a:xfrm>
              <a:off x="0" y="-47625"/>
              <a:ext cx="2217040" cy="145205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 name="Google Shape;88;p11"/>
          <p:cNvSpPr txBox="1"/>
          <p:nvPr/>
        </p:nvSpPr>
        <p:spPr>
          <a:xfrm>
            <a:off x="1028700" y="1743743"/>
            <a:ext cx="9835200" cy="4295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76">
                <a:solidFill>
                  <a:srgbClr val="0F1A38"/>
                </a:solidFill>
                <a:latin typeface="Abril Fatface"/>
                <a:ea typeface="Abril Fatface"/>
                <a:cs typeface="Abril Fatface"/>
                <a:sym typeface="Abril Fatface"/>
              </a:rPr>
              <a:t>SANSKRIT MANUSCRIPT REVIVAL USING DEEP LEARNING TECHNIQUES</a:t>
            </a:r>
            <a:endParaRPr sz="6676"/>
          </a:p>
        </p:txBody>
      </p:sp>
      <p:grpSp>
        <p:nvGrpSpPr>
          <p:cNvPr id="89" name="Google Shape;89;p11"/>
          <p:cNvGrpSpPr/>
          <p:nvPr/>
        </p:nvGrpSpPr>
        <p:grpSpPr>
          <a:xfrm>
            <a:off x="1028700" y="6785912"/>
            <a:ext cx="3436698" cy="1004255"/>
            <a:chOff x="0" y="-47625"/>
            <a:chExt cx="905139" cy="264495"/>
          </a:xfrm>
        </p:grpSpPr>
        <p:sp>
          <p:nvSpPr>
            <p:cNvPr id="90" name="Google Shape;90;p11"/>
            <p:cNvSpPr/>
            <p:nvPr/>
          </p:nvSpPr>
          <p:spPr>
            <a:xfrm>
              <a:off x="0" y="0"/>
              <a:ext cx="905139" cy="216870"/>
            </a:xfrm>
            <a:custGeom>
              <a:avLst/>
              <a:gdLst/>
              <a:ahLst/>
              <a:cxnLst/>
              <a:rect l="l" t="t" r="r" b="b"/>
              <a:pathLst>
                <a:path w="905139" h="216870" extrusionOk="0">
                  <a:moveTo>
                    <a:pt x="22527" y="0"/>
                  </a:moveTo>
                  <a:lnTo>
                    <a:pt x="882611" y="0"/>
                  </a:lnTo>
                  <a:cubicBezTo>
                    <a:pt x="895053" y="0"/>
                    <a:pt x="905139" y="10086"/>
                    <a:pt x="905139" y="22527"/>
                  </a:cubicBezTo>
                  <a:lnTo>
                    <a:pt x="905139" y="194343"/>
                  </a:lnTo>
                  <a:cubicBezTo>
                    <a:pt x="905139" y="206785"/>
                    <a:pt x="895053" y="216870"/>
                    <a:pt x="882611" y="216870"/>
                  </a:cubicBezTo>
                  <a:lnTo>
                    <a:pt x="22527" y="216870"/>
                  </a:lnTo>
                  <a:cubicBezTo>
                    <a:pt x="10086" y="216870"/>
                    <a:pt x="0" y="206785"/>
                    <a:pt x="0" y="194343"/>
                  </a:cubicBezTo>
                  <a:lnTo>
                    <a:pt x="0" y="22527"/>
                  </a:lnTo>
                  <a:cubicBezTo>
                    <a:pt x="0" y="10086"/>
                    <a:pt x="10086" y="0"/>
                    <a:pt x="22527" y="0"/>
                  </a:cubicBezTo>
                  <a:close/>
                </a:path>
              </a:pathLst>
            </a:custGeom>
            <a:solidFill>
              <a:srgbClr val="0F1A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p:nvPr/>
          </p:nvSpPr>
          <p:spPr>
            <a:xfrm>
              <a:off x="0" y="-47625"/>
              <a:ext cx="905139" cy="26449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2" name="Google Shape;92;p11"/>
          <p:cNvPicPr preferRelativeResize="0"/>
          <p:nvPr/>
        </p:nvPicPr>
        <p:blipFill>
          <a:blip r:embed="rId5">
            <a:alphaModFix/>
          </a:blip>
          <a:stretch>
            <a:fillRect/>
          </a:stretch>
        </p:blipFill>
        <p:spPr>
          <a:xfrm>
            <a:off x="11009775" y="4415850"/>
            <a:ext cx="6457950" cy="360045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244"/>
        <p:cNvGrpSpPr/>
        <p:nvPr/>
      </p:nvGrpSpPr>
      <p:grpSpPr>
        <a:xfrm>
          <a:off x="0" y="0"/>
          <a:ext cx="0" cy="0"/>
          <a:chOff x="0" y="0"/>
          <a:chExt cx="0" cy="0"/>
        </a:xfrm>
      </p:grpSpPr>
      <p:pic>
        <p:nvPicPr>
          <p:cNvPr id="245" name="Google Shape;245;p20"/>
          <p:cNvPicPr preferRelativeResize="0"/>
          <p:nvPr/>
        </p:nvPicPr>
        <p:blipFill>
          <a:blip r:embed="rId3">
            <a:alphaModFix/>
          </a:blip>
          <a:stretch>
            <a:fillRect/>
          </a:stretch>
        </p:blipFill>
        <p:spPr>
          <a:xfrm>
            <a:off x="7441561" y="-733375"/>
            <a:ext cx="17058929" cy="10287000"/>
          </a:xfrm>
          <a:prstGeom prst="rect">
            <a:avLst/>
          </a:prstGeom>
          <a:noFill/>
          <a:ln>
            <a:noFill/>
          </a:ln>
        </p:spPr>
      </p:pic>
      <p:grpSp>
        <p:nvGrpSpPr>
          <p:cNvPr id="246" name="Google Shape;246;p20"/>
          <p:cNvGrpSpPr/>
          <p:nvPr/>
        </p:nvGrpSpPr>
        <p:grpSpPr>
          <a:xfrm>
            <a:off x="75" y="1983468"/>
            <a:ext cx="8629315" cy="6320064"/>
            <a:chOff x="0" y="-47625"/>
            <a:chExt cx="5337941" cy="941733"/>
          </a:xfrm>
        </p:grpSpPr>
        <p:sp>
          <p:nvSpPr>
            <p:cNvPr id="247" name="Google Shape;247;p20"/>
            <p:cNvSpPr/>
            <p:nvPr/>
          </p:nvSpPr>
          <p:spPr>
            <a:xfrm>
              <a:off x="0" y="0"/>
              <a:ext cx="5337941" cy="894108"/>
            </a:xfrm>
            <a:custGeom>
              <a:avLst/>
              <a:gdLst/>
              <a:ahLst/>
              <a:cxnLst/>
              <a:rect l="l" t="t" r="r" b="b"/>
              <a:pathLst>
                <a:path w="5337941" h="894108" extrusionOk="0">
                  <a:moveTo>
                    <a:pt x="0" y="0"/>
                  </a:moveTo>
                  <a:lnTo>
                    <a:pt x="5337941" y="0"/>
                  </a:lnTo>
                  <a:lnTo>
                    <a:pt x="5337941" y="894108"/>
                  </a:lnTo>
                  <a:lnTo>
                    <a:pt x="0" y="894108"/>
                  </a:lnTo>
                  <a:close/>
                </a:path>
              </a:pathLst>
            </a:custGeom>
            <a:solidFill>
              <a:srgbClr val="D62C3E"/>
            </a:solidFill>
            <a:ln>
              <a:noFill/>
            </a:ln>
          </p:spPr>
        </p:sp>
        <p:sp>
          <p:nvSpPr>
            <p:cNvPr id="248" name="Google Shape;248;p20"/>
            <p:cNvSpPr txBox="1"/>
            <p:nvPr/>
          </p:nvSpPr>
          <p:spPr>
            <a:xfrm>
              <a:off x="0" y="-47625"/>
              <a:ext cx="5337900" cy="941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49" name="Google Shape;249;p20"/>
          <p:cNvPicPr preferRelativeResize="0"/>
          <p:nvPr/>
        </p:nvPicPr>
        <p:blipFill>
          <a:blip r:embed="rId4">
            <a:alphaModFix/>
          </a:blip>
          <a:stretch>
            <a:fillRect/>
          </a:stretch>
        </p:blipFill>
        <p:spPr>
          <a:xfrm>
            <a:off x="63" y="9120345"/>
            <a:ext cx="18288000" cy="3973711"/>
          </a:xfrm>
          <a:prstGeom prst="rect">
            <a:avLst/>
          </a:prstGeom>
          <a:noFill/>
          <a:ln>
            <a:noFill/>
          </a:ln>
        </p:spPr>
      </p:pic>
      <p:sp>
        <p:nvSpPr>
          <p:cNvPr id="250" name="Google Shape;250;p20"/>
          <p:cNvSpPr txBox="1"/>
          <p:nvPr/>
        </p:nvSpPr>
        <p:spPr>
          <a:xfrm>
            <a:off x="138" y="4534050"/>
            <a:ext cx="8629200" cy="12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500">
                <a:solidFill>
                  <a:schemeClr val="lt1"/>
                </a:solidFill>
                <a:latin typeface="Abril Fatface"/>
                <a:ea typeface="Abril Fatface"/>
                <a:cs typeface="Abril Fatface"/>
                <a:sym typeface="Abril Fatface"/>
              </a:rPr>
              <a:t>WORKFLOW</a:t>
            </a:r>
            <a:endParaRPr sz="6500">
              <a:solidFill>
                <a:schemeClr val="lt1"/>
              </a:solidFill>
              <a:latin typeface="Abril Fatface"/>
              <a:ea typeface="Abril Fatface"/>
              <a:cs typeface="Abril Fatface"/>
              <a:sym typeface="Abril Fatface"/>
            </a:endParaRPr>
          </a:p>
          <a:p>
            <a:pPr marL="0" lvl="0" indent="0" algn="l" rtl="0">
              <a:spcBef>
                <a:spcPts val="0"/>
              </a:spcBef>
              <a:spcAft>
                <a:spcPts val="0"/>
              </a:spcAft>
              <a:buNone/>
            </a:pPr>
            <a:endParaRPr sz="6500">
              <a:solidFill>
                <a:schemeClr val="lt1"/>
              </a:solidFill>
              <a:latin typeface="Abril Fatface"/>
              <a:ea typeface="Abril Fatface"/>
              <a:cs typeface="Abril Fatface"/>
              <a:sym typeface="Abril Fatface"/>
            </a:endParaRPr>
          </a:p>
        </p:txBody>
      </p:sp>
      <p:pic>
        <p:nvPicPr>
          <p:cNvPr id="251" name="Google Shape;251;p20"/>
          <p:cNvPicPr preferRelativeResize="0"/>
          <p:nvPr/>
        </p:nvPicPr>
        <p:blipFill>
          <a:blip r:embed="rId5">
            <a:alphaModFix/>
          </a:blip>
          <a:stretch>
            <a:fillRect/>
          </a:stretch>
        </p:blipFill>
        <p:spPr>
          <a:xfrm>
            <a:off x="11335200" y="353750"/>
            <a:ext cx="4972875" cy="97602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255"/>
        <p:cNvGrpSpPr/>
        <p:nvPr/>
      </p:nvGrpSpPr>
      <p:grpSpPr>
        <a:xfrm>
          <a:off x="0" y="0"/>
          <a:ext cx="0" cy="0"/>
          <a:chOff x="0" y="0"/>
          <a:chExt cx="0" cy="0"/>
        </a:xfrm>
      </p:grpSpPr>
      <p:sp>
        <p:nvSpPr>
          <p:cNvPr id="256" name="Google Shape;256;p21"/>
          <p:cNvSpPr txBox="1"/>
          <p:nvPr/>
        </p:nvSpPr>
        <p:spPr>
          <a:xfrm>
            <a:off x="2171709" y="1028700"/>
            <a:ext cx="139446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a:solidFill>
                  <a:srgbClr val="B82939"/>
                </a:solidFill>
                <a:latin typeface="Abril Fatface"/>
                <a:ea typeface="Abril Fatface"/>
                <a:cs typeface="Abril Fatface"/>
                <a:sym typeface="Abril Fatface"/>
              </a:rPr>
              <a:t>OUTPUTS</a:t>
            </a:r>
            <a:endParaRPr/>
          </a:p>
        </p:txBody>
      </p:sp>
      <p:pic>
        <p:nvPicPr>
          <p:cNvPr id="257" name="Google Shape;257;p21"/>
          <p:cNvPicPr preferRelativeResize="0"/>
          <p:nvPr/>
        </p:nvPicPr>
        <p:blipFill>
          <a:blip r:embed="rId3">
            <a:alphaModFix/>
          </a:blip>
          <a:stretch>
            <a:fillRect/>
          </a:stretch>
        </p:blipFill>
        <p:spPr>
          <a:xfrm>
            <a:off x="-1958340" y="0"/>
            <a:ext cx="3355331" cy="10287002"/>
          </a:xfrm>
          <a:prstGeom prst="rect">
            <a:avLst/>
          </a:prstGeom>
          <a:noFill/>
          <a:ln>
            <a:noFill/>
          </a:ln>
        </p:spPr>
      </p:pic>
      <p:pic>
        <p:nvPicPr>
          <p:cNvPr id="258" name="Google Shape;258;p21"/>
          <p:cNvPicPr preferRelativeResize="0"/>
          <p:nvPr/>
        </p:nvPicPr>
        <p:blipFill>
          <a:blip r:embed="rId4">
            <a:alphaModFix/>
          </a:blip>
          <a:stretch>
            <a:fillRect/>
          </a:stretch>
        </p:blipFill>
        <p:spPr>
          <a:xfrm>
            <a:off x="17203260" y="0"/>
            <a:ext cx="3355331" cy="10287002"/>
          </a:xfrm>
          <a:prstGeom prst="rect">
            <a:avLst/>
          </a:prstGeom>
          <a:noFill/>
          <a:ln>
            <a:noFill/>
          </a:ln>
        </p:spPr>
      </p:pic>
      <p:pic>
        <p:nvPicPr>
          <p:cNvPr id="259" name="Google Shape;259;p21"/>
          <p:cNvPicPr preferRelativeResize="0"/>
          <p:nvPr/>
        </p:nvPicPr>
        <p:blipFill>
          <a:blip r:embed="rId5">
            <a:alphaModFix/>
          </a:blip>
          <a:stretch>
            <a:fillRect/>
          </a:stretch>
        </p:blipFill>
        <p:spPr>
          <a:xfrm>
            <a:off x="91074" y="3230175"/>
            <a:ext cx="6167400" cy="1323975"/>
          </a:xfrm>
          <a:prstGeom prst="rect">
            <a:avLst/>
          </a:prstGeom>
          <a:noFill/>
          <a:ln>
            <a:noFill/>
          </a:ln>
        </p:spPr>
      </p:pic>
      <p:pic>
        <p:nvPicPr>
          <p:cNvPr id="260" name="Google Shape;260;p21"/>
          <p:cNvPicPr preferRelativeResize="0"/>
          <p:nvPr/>
        </p:nvPicPr>
        <p:blipFill>
          <a:blip r:embed="rId6">
            <a:alphaModFix/>
          </a:blip>
          <a:stretch>
            <a:fillRect/>
          </a:stretch>
        </p:blipFill>
        <p:spPr>
          <a:xfrm>
            <a:off x="91074" y="8141850"/>
            <a:ext cx="6167400" cy="1819375"/>
          </a:xfrm>
          <a:prstGeom prst="rect">
            <a:avLst/>
          </a:prstGeom>
          <a:noFill/>
          <a:ln>
            <a:noFill/>
          </a:ln>
        </p:spPr>
      </p:pic>
      <p:pic>
        <p:nvPicPr>
          <p:cNvPr id="261" name="Google Shape;261;p21"/>
          <p:cNvPicPr preferRelativeResize="0"/>
          <p:nvPr/>
        </p:nvPicPr>
        <p:blipFill>
          <a:blip r:embed="rId7">
            <a:alphaModFix/>
          </a:blip>
          <a:stretch>
            <a:fillRect/>
          </a:stretch>
        </p:blipFill>
        <p:spPr>
          <a:xfrm>
            <a:off x="6874250" y="3900275"/>
            <a:ext cx="11413749" cy="3802775"/>
          </a:xfrm>
          <a:prstGeom prst="rect">
            <a:avLst/>
          </a:prstGeom>
          <a:noFill/>
          <a:ln>
            <a:noFill/>
          </a:ln>
        </p:spPr>
      </p:pic>
      <p:sp>
        <p:nvSpPr>
          <p:cNvPr id="262" name="Google Shape;262;p21"/>
          <p:cNvSpPr/>
          <p:nvPr/>
        </p:nvSpPr>
        <p:spPr>
          <a:xfrm>
            <a:off x="1998925" y="4775700"/>
            <a:ext cx="1267500" cy="23889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ril Fatface"/>
              <a:ea typeface="Abril Fatface"/>
              <a:cs typeface="Abril Fatface"/>
              <a:sym typeface="Abril Fatface"/>
            </a:endParaRPr>
          </a:p>
        </p:txBody>
      </p:sp>
      <p:sp>
        <p:nvSpPr>
          <p:cNvPr id="263" name="Google Shape;263;p21"/>
          <p:cNvSpPr/>
          <p:nvPr/>
        </p:nvSpPr>
        <p:spPr>
          <a:xfrm>
            <a:off x="6532975" y="8141850"/>
            <a:ext cx="4071000" cy="1231500"/>
          </a:xfrm>
          <a:prstGeom prst="bentUpArrow">
            <a:avLst>
              <a:gd name="adj1" fmla="val 25000"/>
              <a:gd name="adj2" fmla="val 25000"/>
              <a:gd name="adj3" fmla="val 25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ril Fatface"/>
              <a:ea typeface="Abril Fatface"/>
              <a:cs typeface="Abril Fatface"/>
              <a:sym typeface="Abril Fatface"/>
            </a:endParaRPr>
          </a:p>
        </p:txBody>
      </p:sp>
      <p:sp>
        <p:nvSpPr>
          <p:cNvPr id="264" name="Google Shape;264;p21"/>
          <p:cNvSpPr txBox="1"/>
          <p:nvPr/>
        </p:nvSpPr>
        <p:spPr>
          <a:xfrm>
            <a:off x="91075" y="2501438"/>
            <a:ext cx="61674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chemeClr val="accent3"/>
                </a:solidFill>
                <a:latin typeface="Abril Fatface"/>
                <a:ea typeface="Abril Fatface"/>
                <a:cs typeface="Abril Fatface"/>
                <a:sym typeface="Abril Fatface"/>
              </a:rPr>
              <a:t>Destroyed image</a:t>
            </a:r>
            <a:endParaRPr sz="2700">
              <a:solidFill>
                <a:schemeClr val="accent3"/>
              </a:solidFill>
              <a:latin typeface="Abril Fatface"/>
              <a:ea typeface="Abril Fatface"/>
              <a:cs typeface="Abril Fatface"/>
              <a:sym typeface="Abril Fatface"/>
            </a:endParaRPr>
          </a:p>
        </p:txBody>
      </p:sp>
      <p:sp>
        <p:nvSpPr>
          <p:cNvPr id="265" name="Google Shape;265;p21"/>
          <p:cNvSpPr txBox="1"/>
          <p:nvPr/>
        </p:nvSpPr>
        <p:spPr>
          <a:xfrm>
            <a:off x="73075" y="7360725"/>
            <a:ext cx="51192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chemeClr val="accent3"/>
                </a:solidFill>
                <a:latin typeface="Abril Fatface"/>
                <a:ea typeface="Abril Fatface"/>
                <a:cs typeface="Abril Fatface"/>
                <a:sym typeface="Abril Fatface"/>
              </a:rPr>
              <a:t>Extracted text</a:t>
            </a:r>
            <a:endParaRPr sz="2700">
              <a:solidFill>
                <a:schemeClr val="accent3"/>
              </a:solidFill>
              <a:latin typeface="Abril Fatface"/>
              <a:ea typeface="Abril Fatface"/>
              <a:cs typeface="Abril Fatface"/>
              <a:sym typeface="Abril Fatface"/>
            </a:endParaRPr>
          </a:p>
        </p:txBody>
      </p:sp>
      <p:sp>
        <p:nvSpPr>
          <p:cNvPr id="266" name="Google Shape;266;p21"/>
          <p:cNvSpPr txBox="1"/>
          <p:nvPr/>
        </p:nvSpPr>
        <p:spPr>
          <a:xfrm>
            <a:off x="9726325" y="3193350"/>
            <a:ext cx="87513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chemeClr val="accent3"/>
                </a:solidFill>
                <a:latin typeface="Abril Fatface"/>
                <a:ea typeface="Abril Fatface"/>
                <a:cs typeface="Abril Fatface"/>
                <a:sym typeface="Abril Fatface"/>
              </a:rPr>
              <a:t>Predictions for the missing word</a:t>
            </a:r>
            <a:endParaRPr sz="2700">
              <a:solidFill>
                <a:schemeClr val="accent3"/>
              </a:solidFill>
              <a:latin typeface="Abril Fatface"/>
              <a:ea typeface="Abril Fatface"/>
              <a:cs typeface="Abril Fatface"/>
              <a:sym typeface="Abril Fatface"/>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270"/>
        <p:cNvGrpSpPr/>
        <p:nvPr/>
      </p:nvGrpSpPr>
      <p:grpSpPr>
        <a:xfrm>
          <a:off x="0" y="0"/>
          <a:ext cx="0" cy="0"/>
          <a:chOff x="0" y="0"/>
          <a:chExt cx="0" cy="0"/>
        </a:xfrm>
      </p:grpSpPr>
      <p:grpSp>
        <p:nvGrpSpPr>
          <p:cNvPr id="271" name="Google Shape;271;p22"/>
          <p:cNvGrpSpPr/>
          <p:nvPr/>
        </p:nvGrpSpPr>
        <p:grpSpPr>
          <a:xfrm>
            <a:off x="-1160398" y="-2984152"/>
            <a:ext cx="20267628" cy="6196510"/>
            <a:chOff x="0" y="-47625"/>
            <a:chExt cx="5337941" cy="1631992"/>
          </a:xfrm>
        </p:grpSpPr>
        <p:sp>
          <p:nvSpPr>
            <p:cNvPr id="272" name="Google Shape;272;p22"/>
            <p:cNvSpPr/>
            <p:nvPr/>
          </p:nvSpPr>
          <p:spPr>
            <a:xfrm>
              <a:off x="0" y="0"/>
              <a:ext cx="5337941" cy="1584367"/>
            </a:xfrm>
            <a:custGeom>
              <a:avLst/>
              <a:gdLst/>
              <a:ahLst/>
              <a:cxnLst/>
              <a:rect l="l" t="t" r="r" b="b"/>
              <a:pathLst>
                <a:path w="5337941" h="1584367" extrusionOk="0">
                  <a:moveTo>
                    <a:pt x="0" y="0"/>
                  </a:moveTo>
                  <a:lnTo>
                    <a:pt x="5337941" y="0"/>
                  </a:lnTo>
                  <a:lnTo>
                    <a:pt x="5337941" y="1584367"/>
                  </a:lnTo>
                  <a:lnTo>
                    <a:pt x="0" y="1584367"/>
                  </a:lnTo>
                  <a:close/>
                </a:path>
              </a:pathLst>
            </a:custGeom>
            <a:solidFill>
              <a:srgbClr val="D62C3E"/>
            </a:solidFill>
            <a:ln>
              <a:noFill/>
            </a:ln>
          </p:spPr>
        </p:sp>
        <p:sp>
          <p:nvSpPr>
            <p:cNvPr id="273" name="Google Shape;273;p22"/>
            <p:cNvSpPr txBox="1"/>
            <p:nvPr/>
          </p:nvSpPr>
          <p:spPr>
            <a:xfrm>
              <a:off x="0" y="-47625"/>
              <a:ext cx="5337941" cy="163199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4" name="Google Shape;274;p22"/>
          <p:cNvSpPr txBox="1"/>
          <p:nvPr/>
        </p:nvSpPr>
        <p:spPr>
          <a:xfrm>
            <a:off x="2523630" y="1523183"/>
            <a:ext cx="12648539" cy="145886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900" dirty="0" smtClean="0">
                <a:solidFill>
                  <a:srgbClr val="FFFFFF"/>
                </a:solidFill>
                <a:latin typeface="Abril Fatface"/>
                <a:sym typeface="Abril Fatface"/>
              </a:rPr>
              <a:t>TESTING STRATEGIES</a:t>
            </a:r>
            <a:endParaRPr sz="1300" dirty="0"/>
          </a:p>
        </p:txBody>
      </p:sp>
      <p:pic>
        <p:nvPicPr>
          <p:cNvPr id="275" name="Google Shape;275;p22"/>
          <p:cNvPicPr preferRelativeResize="0"/>
          <p:nvPr/>
        </p:nvPicPr>
        <p:blipFill>
          <a:blip r:embed="rId3">
            <a:alphaModFix/>
          </a:blip>
          <a:stretch>
            <a:fillRect/>
          </a:stretch>
        </p:blipFill>
        <p:spPr>
          <a:xfrm>
            <a:off x="320038" y="-2521455"/>
            <a:ext cx="18288000" cy="3973711"/>
          </a:xfrm>
          <a:prstGeom prst="rect">
            <a:avLst/>
          </a:prstGeom>
          <a:noFill/>
          <a:ln>
            <a:noFill/>
          </a:ln>
        </p:spPr>
      </p:pic>
      <p:pic>
        <p:nvPicPr>
          <p:cNvPr id="276" name="Google Shape;276;p22"/>
          <p:cNvPicPr preferRelativeResize="0"/>
          <p:nvPr/>
        </p:nvPicPr>
        <p:blipFill>
          <a:blip r:embed="rId4">
            <a:alphaModFix/>
          </a:blip>
          <a:stretch>
            <a:fillRect/>
          </a:stretch>
        </p:blipFill>
        <p:spPr>
          <a:xfrm>
            <a:off x="-2" y="8952726"/>
            <a:ext cx="18288000" cy="3973700"/>
          </a:xfrm>
          <a:prstGeom prst="rect">
            <a:avLst/>
          </a:prstGeom>
          <a:noFill/>
          <a:ln>
            <a:noFill/>
          </a:ln>
        </p:spPr>
      </p:pic>
      <p:sp>
        <p:nvSpPr>
          <p:cNvPr id="277" name="Google Shape;277;p22"/>
          <p:cNvSpPr txBox="1"/>
          <p:nvPr/>
        </p:nvSpPr>
        <p:spPr>
          <a:xfrm>
            <a:off x="3137250" y="4078090"/>
            <a:ext cx="11421300" cy="3464700"/>
          </a:xfrm>
          <a:prstGeom prst="rect">
            <a:avLst/>
          </a:prstGeom>
          <a:noFill/>
          <a:ln>
            <a:noFill/>
          </a:ln>
        </p:spPr>
        <p:txBody>
          <a:bodyPr spcFirstLastPara="1" wrap="square" lIns="91425" tIns="91425" rIns="91425" bIns="91425" anchor="t" anchorCtr="0">
            <a:noAutofit/>
          </a:bodyPr>
          <a:lstStyle/>
          <a:p>
            <a:pPr marL="457200" lvl="0" indent="-406400" algn="l" rtl="0">
              <a:lnSpc>
                <a:spcPct val="150000"/>
              </a:lnSpc>
              <a:spcBef>
                <a:spcPts val="0"/>
              </a:spcBef>
              <a:spcAft>
                <a:spcPts val="0"/>
              </a:spcAft>
              <a:buClr>
                <a:schemeClr val="dk1"/>
              </a:buClr>
              <a:buSzPts val="2800"/>
              <a:buFont typeface="Times New Roman"/>
              <a:buChar char="●"/>
            </a:pPr>
            <a:r>
              <a:rPr lang="en-IN" sz="2800" dirty="0" smtClean="0">
                <a:solidFill>
                  <a:schemeClr val="dk1"/>
                </a:solidFill>
                <a:latin typeface="Times New Roman"/>
                <a:ea typeface="Times New Roman"/>
                <a:cs typeface="Times New Roman"/>
                <a:sym typeface="Times New Roman"/>
              </a:rPr>
              <a:t>We have used Perplexity to validate our predicted word.</a:t>
            </a:r>
          </a:p>
          <a:p>
            <a:pPr marL="457200" lvl="0" indent="-406400" algn="l" rtl="0">
              <a:lnSpc>
                <a:spcPct val="150000"/>
              </a:lnSpc>
              <a:spcBef>
                <a:spcPts val="0"/>
              </a:spcBef>
              <a:spcAft>
                <a:spcPts val="0"/>
              </a:spcAft>
              <a:buClr>
                <a:schemeClr val="dk1"/>
              </a:buClr>
              <a:buSzPts val="2800"/>
              <a:buFont typeface="Times New Roman"/>
              <a:buChar char="●"/>
            </a:pPr>
            <a:endParaRPr sz="2800" dirty="0">
              <a:solidFill>
                <a:schemeClr val="dk1"/>
              </a:solidFill>
              <a:latin typeface="Times New Roman"/>
              <a:ea typeface="Times New Roman"/>
              <a:cs typeface="Times New Roman"/>
              <a:sym typeface="Times New Roman"/>
            </a:endParaRPr>
          </a:p>
        </p:txBody>
      </p:sp>
      <p:sp>
        <p:nvSpPr>
          <p:cNvPr id="279" name="Google Shape;279;p22"/>
          <p:cNvSpPr/>
          <p:nvPr/>
        </p:nvSpPr>
        <p:spPr>
          <a:xfrm>
            <a:off x="2062220" y="3799842"/>
            <a:ext cx="13822391" cy="4031344"/>
          </a:xfrm>
          <a:custGeom>
            <a:avLst/>
            <a:gdLst/>
            <a:ahLst/>
            <a:cxnLst/>
            <a:rect l="l" t="t" r="r" b="b"/>
            <a:pathLst>
              <a:path w="1245081" h="1316873" extrusionOk="0">
                <a:moveTo>
                  <a:pt x="16377" y="0"/>
                </a:moveTo>
                <a:lnTo>
                  <a:pt x="1228704" y="0"/>
                </a:lnTo>
                <a:cubicBezTo>
                  <a:pt x="1233047" y="0"/>
                  <a:pt x="1237213" y="1725"/>
                  <a:pt x="1240284" y="4797"/>
                </a:cubicBezTo>
                <a:cubicBezTo>
                  <a:pt x="1243355" y="7868"/>
                  <a:pt x="1245081" y="12033"/>
                  <a:pt x="1245081" y="16377"/>
                </a:cubicBezTo>
                <a:lnTo>
                  <a:pt x="1245081" y="1300496"/>
                </a:lnTo>
                <a:cubicBezTo>
                  <a:pt x="1245081" y="1309541"/>
                  <a:pt x="1237749" y="1316873"/>
                  <a:pt x="1228704" y="1316873"/>
                </a:cubicBezTo>
                <a:lnTo>
                  <a:pt x="16377" y="1316873"/>
                </a:lnTo>
                <a:cubicBezTo>
                  <a:pt x="7332" y="1316873"/>
                  <a:pt x="0" y="1309541"/>
                  <a:pt x="0" y="1300496"/>
                </a:cubicBezTo>
                <a:lnTo>
                  <a:pt x="0" y="16377"/>
                </a:lnTo>
                <a:cubicBezTo>
                  <a:pt x="0" y="7332"/>
                  <a:pt x="7332" y="0"/>
                  <a:pt x="16377" y="0"/>
                </a:cubicBezTo>
                <a:close/>
              </a:path>
            </a:pathLst>
          </a:custGeom>
          <a:solidFill>
            <a:srgbClr val="000000">
              <a:alpha val="0"/>
            </a:srgbClr>
          </a:solidFill>
          <a:ln w="38100" cap="sq" cmpd="sng">
            <a:solidFill>
              <a:srgbClr val="D62C3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p:cNvPicPr/>
          <p:nvPr/>
        </p:nvPicPr>
        <p:blipFill rotWithShape="1">
          <a:blip r:embed="rId5"/>
          <a:srcRect/>
          <a:stretch/>
        </p:blipFill>
        <p:spPr bwMode="auto">
          <a:xfrm>
            <a:off x="5873956" y="5179775"/>
            <a:ext cx="5947883" cy="1765773"/>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270"/>
        <p:cNvGrpSpPr/>
        <p:nvPr/>
      </p:nvGrpSpPr>
      <p:grpSpPr>
        <a:xfrm>
          <a:off x="0" y="0"/>
          <a:ext cx="0" cy="0"/>
          <a:chOff x="0" y="0"/>
          <a:chExt cx="0" cy="0"/>
        </a:xfrm>
      </p:grpSpPr>
      <p:grpSp>
        <p:nvGrpSpPr>
          <p:cNvPr id="271" name="Google Shape;271;p22"/>
          <p:cNvGrpSpPr/>
          <p:nvPr/>
        </p:nvGrpSpPr>
        <p:grpSpPr>
          <a:xfrm>
            <a:off x="-1160398" y="-2984152"/>
            <a:ext cx="20267628" cy="6196510"/>
            <a:chOff x="0" y="-47625"/>
            <a:chExt cx="5337941" cy="1631992"/>
          </a:xfrm>
        </p:grpSpPr>
        <p:sp>
          <p:nvSpPr>
            <p:cNvPr id="272" name="Google Shape;272;p22"/>
            <p:cNvSpPr/>
            <p:nvPr/>
          </p:nvSpPr>
          <p:spPr>
            <a:xfrm>
              <a:off x="0" y="0"/>
              <a:ext cx="5337941" cy="1584367"/>
            </a:xfrm>
            <a:custGeom>
              <a:avLst/>
              <a:gdLst/>
              <a:ahLst/>
              <a:cxnLst/>
              <a:rect l="l" t="t" r="r" b="b"/>
              <a:pathLst>
                <a:path w="5337941" h="1584367" extrusionOk="0">
                  <a:moveTo>
                    <a:pt x="0" y="0"/>
                  </a:moveTo>
                  <a:lnTo>
                    <a:pt x="5337941" y="0"/>
                  </a:lnTo>
                  <a:lnTo>
                    <a:pt x="5337941" y="1584367"/>
                  </a:lnTo>
                  <a:lnTo>
                    <a:pt x="0" y="1584367"/>
                  </a:lnTo>
                  <a:close/>
                </a:path>
              </a:pathLst>
            </a:custGeom>
            <a:solidFill>
              <a:srgbClr val="D62C3E"/>
            </a:solidFill>
            <a:ln>
              <a:noFill/>
            </a:ln>
          </p:spPr>
        </p:sp>
        <p:sp>
          <p:nvSpPr>
            <p:cNvPr id="273" name="Google Shape;273;p22"/>
            <p:cNvSpPr txBox="1"/>
            <p:nvPr/>
          </p:nvSpPr>
          <p:spPr>
            <a:xfrm>
              <a:off x="0" y="-47625"/>
              <a:ext cx="5337941" cy="163199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4" name="Google Shape;274;p22"/>
          <p:cNvSpPr txBox="1"/>
          <p:nvPr/>
        </p:nvSpPr>
        <p:spPr>
          <a:xfrm>
            <a:off x="4288496" y="1452253"/>
            <a:ext cx="9118800" cy="145886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900" dirty="0" smtClean="0">
                <a:solidFill>
                  <a:srgbClr val="FFFFFF"/>
                </a:solidFill>
                <a:latin typeface="Abril Fatface"/>
                <a:sym typeface="Abril Fatface"/>
              </a:rPr>
              <a:t>CONCLUSION</a:t>
            </a:r>
            <a:endParaRPr sz="1300" dirty="0"/>
          </a:p>
        </p:txBody>
      </p:sp>
      <p:pic>
        <p:nvPicPr>
          <p:cNvPr id="275" name="Google Shape;275;p22"/>
          <p:cNvPicPr preferRelativeResize="0"/>
          <p:nvPr/>
        </p:nvPicPr>
        <p:blipFill>
          <a:blip r:embed="rId3">
            <a:alphaModFix/>
          </a:blip>
          <a:stretch>
            <a:fillRect/>
          </a:stretch>
        </p:blipFill>
        <p:spPr>
          <a:xfrm>
            <a:off x="320038" y="-2521455"/>
            <a:ext cx="18288000" cy="3973711"/>
          </a:xfrm>
          <a:prstGeom prst="rect">
            <a:avLst/>
          </a:prstGeom>
          <a:noFill/>
          <a:ln>
            <a:noFill/>
          </a:ln>
        </p:spPr>
      </p:pic>
      <p:pic>
        <p:nvPicPr>
          <p:cNvPr id="276" name="Google Shape;276;p22"/>
          <p:cNvPicPr preferRelativeResize="0"/>
          <p:nvPr/>
        </p:nvPicPr>
        <p:blipFill>
          <a:blip r:embed="rId4">
            <a:alphaModFix/>
          </a:blip>
          <a:stretch>
            <a:fillRect/>
          </a:stretch>
        </p:blipFill>
        <p:spPr>
          <a:xfrm>
            <a:off x="-2" y="8952726"/>
            <a:ext cx="18288000" cy="3973700"/>
          </a:xfrm>
          <a:prstGeom prst="rect">
            <a:avLst/>
          </a:prstGeom>
          <a:noFill/>
          <a:ln>
            <a:noFill/>
          </a:ln>
        </p:spPr>
      </p:pic>
      <p:sp>
        <p:nvSpPr>
          <p:cNvPr id="277" name="Google Shape;277;p22"/>
          <p:cNvSpPr txBox="1"/>
          <p:nvPr/>
        </p:nvSpPr>
        <p:spPr>
          <a:xfrm>
            <a:off x="2552842" y="3685422"/>
            <a:ext cx="13264332" cy="3537597"/>
          </a:xfrm>
          <a:prstGeom prst="rect">
            <a:avLst/>
          </a:prstGeom>
          <a:noFill/>
          <a:ln>
            <a:noFill/>
          </a:ln>
        </p:spPr>
        <p:txBody>
          <a:bodyPr spcFirstLastPara="1" wrap="square" lIns="91425" tIns="91425" rIns="91425" bIns="91425" anchor="t" anchorCtr="0">
            <a:noAutofit/>
          </a:bodyPr>
          <a:lstStyle/>
          <a:p>
            <a:pPr marL="457200" lvl="0" indent="-406400" algn="just">
              <a:lnSpc>
                <a:spcPct val="150000"/>
              </a:lnSpc>
              <a:buClr>
                <a:schemeClr val="dk1"/>
              </a:buClr>
              <a:buSzPts val="2800"/>
              <a:buFont typeface="Times New Roman"/>
              <a:buChar char="●"/>
            </a:pPr>
            <a:r>
              <a:rPr lang="en-US" sz="2400" dirty="0">
                <a:latin typeface="Times New Roman" pitchFamily="18" charset="0"/>
                <a:cs typeface="Times New Roman" pitchFamily="18" charset="0"/>
              </a:rPr>
              <a:t>we had taken two types of images- Original image and Destroyed image for digitalized Sanskrit book images, and Destroyed Sanskrit manuscript images since original wasn’t available. Original image contains the actual, undistorted version of Sanskrit content. Destroyed/Input image is distorted or altered from the original image, having stains, holes or rips in paper, and other forms of damage to </a:t>
            </a:r>
            <a:r>
              <a:rPr lang="en-US" sz="2400" dirty="0" smtClean="0">
                <a:latin typeface="Times New Roman" pitchFamily="18" charset="0"/>
                <a:cs typeface="Times New Roman" pitchFamily="18" charset="0"/>
              </a:rPr>
              <a:t>text.</a:t>
            </a:r>
          </a:p>
          <a:p>
            <a:pPr marL="457200" lvl="0" indent="-406400" algn="just">
              <a:lnSpc>
                <a:spcPct val="150000"/>
              </a:lnSpc>
              <a:buClr>
                <a:schemeClr val="dk1"/>
              </a:buClr>
              <a:buSzPts val="2800"/>
              <a:buFont typeface="Times New Roman"/>
              <a:buChar char="●"/>
            </a:pPr>
            <a:r>
              <a:rPr lang="en-US" sz="2400" dirty="0" smtClean="0">
                <a:latin typeface="Times New Roman" pitchFamily="18" charset="0"/>
                <a:cs typeface="Times New Roman" pitchFamily="18" charset="0"/>
              </a:rPr>
              <a:t>We had extracted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cleaned </a:t>
            </a:r>
            <a:r>
              <a:rPr lang="en-US" sz="2400" dirty="0">
                <a:latin typeface="Times New Roman" pitchFamily="18" charset="0"/>
                <a:cs typeface="Times New Roman" pitchFamily="18" charset="0"/>
              </a:rPr>
              <a:t>the extracted text from input image through OCR, we manually insert &lt;mask&gt; token in the sentence at the position in the cleaned text where we want missing word/character to be </a:t>
            </a:r>
            <a:r>
              <a:rPr lang="en-US" sz="2400" dirty="0" smtClean="0">
                <a:latin typeface="Times New Roman" pitchFamily="18" charset="0"/>
                <a:cs typeface="Times New Roman" pitchFamily="18" charset="0"/>
              </a:rPr>
              <a:t>predicted.</a:t>
            </a:r>
          </a:p>
          <a:p>
            <a:pPr marL="457200" indent="-406400" algn="just">
              <a:lnSpc>
                <a:spcPct val="150000"/>
              </a:lnSpc>
              <a:buClr>
                <a:schemeClr val="dk1"/>
              </a:buClr>
              <a:buSzPts val="2800"/>
              <a:buFont typeface="Times New Roman"/>
              <a:buChar char="●"/>
            </a:pPr>
            <a:r>
              <a:rPr lang="en-US" sz="2400" dirty="0">
                <a:latin typeface="Times New Roman" pitchFamily="18" charset="0"/>
                <a:cs typeface="Times New Roman" pitchFamily="18" charset="0"/>
              </a:rPr>
              <a:t>we call our Sanskrit MLM through a pipeline for missing text prediction. It replaces the masked token (&lt;mask&gt;) with the most likely words based on the context provided in the input Sanskrit text. Thus, we’ve successfully completed our task of Sanskrit text restoration in old Sanskrit manuscripts and documents.</a:t>
            </a:r>
            <a:endParaRPr lang="en-IN" sz="2400" dirty="0">
              <a:latin typeface="Times New Roman" pitchFamily="18" charset="0"/>
              <a:cs typeface="Times New Roman" pitchFamily="18" charset="0"/>
            </a:endParaRPr>
          </a:p>
          <a:p>
            <a:pPr marL="457200" lvl="0" indent="-406400" algn="just">
              <a:lnSpc>
                <a:spcPct val="150000"/>
              </a:lnSpc>
              <a:buClr>
                <a:schemeClr val="dk1"/>
              </a:buClr>
              <a:buSzPts val="2800"/>
              <a:buFont typeface="Times New Roman"/>
              <a:buChar char="●"/>
            </a:pPr>
            <a:endParaRPr sz="2400" dirty="0">
              <a:solidFill>
                <a:schemeClr val="dk1"/>
              </a:solidFill>
              <a:latin typeface="Times New Roman" pitchFamily="18" charset="0"/>
              <a:ea typeface="Times New Roman"/>
              <a:cs typeface="Times New Roman" pitchFamily="18" charset="0"/>
              <a:sym typeface="Times New Roman"/>
            </a:endParaRPr>
          </a:p>
        </p:txBody>
      </p:sp>
      <p:grpSp>
        <p:nvGrpSpPr>
          <p:cNvPr id="278" name="Google Shape;278;p22"/>
          <p:cNvGrpSpPr/>
          <p:nvPr/>
        </p:nvGrpSpPr>
        <p:grpSpPr>
          <a:xfrm>
            <a:off x="2056731" y="3211878"/>
            <a:ext cx="14256554" cy="6690398"/>
            <a:chOff x="0" y="-47625"/>
            <a:chExt cx="1245081" cy="1364498"/>
          </a:xfrm>
        </p:grpSpPr>
        <p:sp>
          <p:nvSpPr>
            <p:cNvPr id="279" name="Google Shape;279;p22"/>
            <p:cNvSpPr/>
            <p:nvPr/>
          </p:nvSpPr>
          <p:spPr>
            <a:xfrm>
              <a:off x="0" y="0"/>
              <a:ext cx="1245081" cy="1316873"/>
            </a:xfrm>
            <a:custGeom>
              <a:avLst/>
              <a:gdLst/>
              <a:ahLst/>
              <a:cxnLst/>
              <a:rect l="l" t="t" r="r" b="b"/>
              <a:pathLst>
                <a:path w="1245081" h="1316873" extrusionOk="0">
                  <a:moveTo>
                    <a:pt x="16377" y="0"/>
                  </a:moveTo>
                  <a:lnTo>
                    <a:pt x="1228704" y="0"/>
                  </a:lnTo>
                  <a:cubicBezTo>
                    <a:pt x="1233047" y="0"/>
                    <a:pt x="1237213" y="1725"/>
                    <a:pt x="1240284" y="4797"/>
                  </a:cubicBezTo>
                  <a:cubicBezTo>
                    <a:pt x="1243355" y="7868"/>
                    <a:pt x="1245081" y="12033"/>
                    <a:pt x="1245081" y="16377"/>
                  </a:cubicBezTo>
                  <a:lnTo>
                    <a:pt x="1245081" y="1300496"/>
                  </a:lnTo>
                  <a:cubicBezTo>
                    <a:pt x="1245081" y="1309541"/>
                    <a:pt x="1237749" y="1316873"/>
                    <a:pt x="1228704" y="1316873"/>
                  </a:cubicBezTo>
                  <a:lnTo>
                    <a:pt x="16377" y="1316873"/>
                  </a:lnTo>
                  <a:cubicBezTo>
                    <a:pt x="7332" y="1316873"/>
                    <a:pt x="0" y="1309541"/>
                    <a:pt x="0" y="1300496"/>
                  </a:cubicBezTo>
                  <a:lnTo>
                    <a:pt x="0" y="16377"/>
                  </a:lnTo>
                  <a:cubicBezTo>
                    <a:pt x="0" y="7332"/>
                    <a:pt x="7332" y="0"/>
                    <a:pt x="16377" y="0"/>
                  </a:cubicBezTo>
                  <a:close/>
                </a:path>
              </a:pathLst>
            </a:custGeom>
            <a:solidFill>
              <a:srgbClr val="000000">
                <a:alpha val="0"/>
              </a:srgbClr>
            </a:solidFill>
            <a:ln w="38100" cap="sq" cmpd="sng">
              <a:solidFill>
                <a:srgbClr val="D62C3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txBox="1"/>
            <p:nvPr/>
          </p:nvSpPr>
          <p:spPr>
            <a:xfrm>
              <a:off x="0" y="-47625"/>
              <a:ext cx="1245000" cy="1364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254229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284"/>
        <p:cNvGrpSpPr/>
        <p:nvPr/>
      </p:nvGrpSpPr>
      <p:grpSpPr>
        <a:xfrm>
          <a:off x="0" y="0"/>
          <a:ext cx="0" cy="0"/>
          <a:chOff x="0" y="0"/>
          <a:chExt cx="0" cy="0"/>
        </a:xfrm>
      </p:grpSpPr>
      <p:pic>
        <p:nvPicPr>
          <p:cNvPr id="285" name="Google Shape;285;p23"/>
          <p:cNvPicPr preferRelativeResize="0"/>
          <p:nvPr/>
        </p:nvPicPr>
        <p:blipFill>
          <a:blip r:embed="rId3">
            <a:alphaModFix/>
          </a:blip>
          <a:stretch>
            <a:fillRect/>
          </a:stretch>
        </p:blipFill>
        <p:spPr>
          <a:xfrm>
            <a:off x="-691704" y="-2762950"/>
            <a:ext cx="22396524" cy="13516649"/>
          </a:xfrm>
          <a:prstGeom prst="rect">
            <a:avLst/>
          </a:prstGeom>
          <a:noFill/>
          <a:ln>
            <a:noFill/>
          </a:ln>
        </p:spPr>
      </p:pic>
      <p:cxnSp>
        <p:nvCxnSpPr>
          <p:cNvPr id="286" name="Google Shape;286;p23"/>
          <p:cNvCxnSpPr/>
          <p:nvPr/>
        </p:nvCxnSpPr>
        <p:spPr>
          <a:xfrm>
            <a:off x="12549036" y="3520440"/>
            <a:ext cx="0" cy="3246120"/>
          </a:xfrm>
          <a:prstGeom prst="straightConnector1">
            <a:avLst/>
          </a:prstGeom>
          <a:noFill/>
          <a:ln w="38100" cap="flat" cmpd="sng">
            <a:solidFill>
              <a:srgbClr val="FFFDF3"/>
            </a:solidFill>
            <a:prstDash val="solid"/>
            <a:round/>
            <a:headEnd type="none" w="sm" len="sm"/>
            <a:tailEnd type="none" w="sm" len="sm"/>
          </a:ln>
        </p:spPr>
      </p:cxnSp>
      <p:pic>
        <p:nvPicPr>
          <p:cNvPr id="287" name="Google Shape;287;p23"/>
          <p:cNvPicPr preferRelativeResize="0"/>
          <p:nvPr/>
        </p:nvPicPr>
        <p:blipFill rotWithShape="1">
          <a:blip r:embed="rId4">
            <a:alphaModFix/>
          </a:blip>
          <a:srcRect t="-4710" b="4709"/>
          <a:stretch/>
        </p:blipFill>
        <p:spPr>
          <a:xfrm>
            <a:off x="4000500" y="0"/>
            <a:ext cx="10287001" cy="9823849"/>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96"/>
        <p:cNvGrpSpPr/>
        <p:nvPr/>
      </p:nvGrpSpPr>
      <p:grpSpPr>
        <a:xfrm>
          <a:off x="0" y="0"/>
          <a:ext cx="0" cy="0"/>
          <a:chOff x="0" y="0"/>
          <a:chExt cx="0" cy="0"/>
        </a:xfrm>
      </p:grpSpPr>
      <p:pic>
        <p:nvPicPr>
          <p:cNvPr id="97" name="Google Shape;97;p12"/>
          <p:cNvPicPr preferRelativeResize="0"/>
          <p:nvPr/>
        </p:nvPicPr>
        <p:blipFill>
          <a:blip r:embed="rId3">
            <a:alphaModFix/>
          </a:blip>
          <a:stretch>
            <a:fillRect/>
          </a:stretch>
        </p:blipFill>
        <p:spPr>
          <a:xfrm>
            <a:off x="7848125" y="-2828597"/>
            <a:ext cx="15897016" cy="9594076"/>
          </a:xfrm>
          <a:prstGeom prst="rect">
            <a:avLst/>
          </a:prstGeom>
          <a:noFill/>
          <a:ln>
            <a:noFill/>
          </a:ln>
        </p:spPr>
      </p:pic>
      <p:grpSp>
        <p:nvGrpSpPr>
          <p:cNvPr id="98" name="Google Shape;98;p12"/>
          <p:cNvGrpSpPr/>
          <p:nvPr/>
        </p:nvGrpSpPr>
        <p:grpSpPr>
          <a:xfrm>
            <a:off x="12325672" y="3427798"/>
            <a:ext cx="7780073" cy="1115449"/>
            <a:chOff x="0" y="-47625"/>
            <a:chExt cx="2049073" cy="293781"/>
          </a:xfrm>
        </p:grpSpPr>
        <p:sp>
          <p:nvSpPr>
            <p:cNvPr id="99" name="Google Shape;99;p12"/>
            <p:cNvSpPr/>
            <p:nvPr/>
          </p:nvSpPr>
          <p:spPr>
            <a:xfrm>
              <a:off x="0" y="0"/>
              <a:ext cx="2049073" cy="246156"/>
            </a:xfrm>
            <a:custGeom>
              <a:avLst/>
              <a:gdLst/>
              <a:ahLst/>
              <a:cxnLst/>
              <a:rect l="l" t="t" r="r" b="b"/>
              <a:pathLst>
                <a:path w="2049073" h="246156" extrusionOk="0">
                  <a:moveTo>
                    <a:pt x="9951" y="0"/>
                  </a:moveTo>
                  <a:lnTo>
                    <a:pt x="2039122" y="0"/>
                  </a:lnTo>
                  <a:cubicBezTo>
                    <a:pt x="2044617" y="0"/>
                    <a:pt x="2049073" y="4455"/>
                    <a:pt x="2049073" y="9951"/>
                  </a:cubicBezTo>
                  <a:lnTo>
                    <a:pt x="2049073" y="236205"/>
                  </a:lnTo>
                  <a:cubicBezTo>
                    <a:pt x="2049073" y="241701"/>
                    <a:pt x="2044617" y="246156"/>
                    <a:pt x="2039122" y="246156"/>
                  </a:cubicBezTo>
                  <a:lnTo>
                    <a:pt x="9951" y="246156"/>
                  </a:lnTo>
                  <a:cubicBezTo>
                    <a:pt x="4455" y="246156"/>
                    <a:pt x="0" y="241701"/>
                    <a:pt x="0" y="236205"/>
                  </a:cubicBezTo>
                  <a:lnTo>
                    <a:pt x="0" y="9951"/>
                  </a:lnTo>
                  <a:cubicBezTo>
                    <a:pt x="0" y="4455"/>
                    <a:pt x="4455" y="0"/>
                    <a:pt x="9951" y="0"/>
                  </a:cubicBezTo>
                  <a:close/>
                </a:path>
              </a:pathLst>
            </a:custGeom>
            <a:solidFill>
              <a:srgbClr val="0F1A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2"/>
            <p:cNvSpPr txBox="1"/>
            <p:nvPr/>
          </p:nvSpPr>
          <p:spPr>
            <a:xfrm>
              <a:off x="0" y="-47625"/>
              <a:ext cx="2049073" cy="29378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 name="Google Shape;101;p12"/>
          <p:cNvGrpSpPr/>
          <p:nvPr/>
        </p:nvGrpSpPr>
        <p:grpSpPr>
          <a:xfrm>
            <a:off x="4720025" y="470965"/>
            <a:ext cx="12214793" cy="6094493"/>
            <a:chOff x="0" y="-47625"/>
            <a:chExt cx="3217065" cy="1605134"/>
          </a:xfrm>
        </p:grpSpPr>
        <p:sp>
          <p:nvSpPr>
            <p:cNvPr id="102" name="Google Shape;102;p12"/>
            <p:cNvSpPr/>
            <p:nvPr/>
          </p:nvSpPr>
          <p:spPr>
            <a:xfrm>
              <a:off x="0" y="0"/>
              <a:ext cx="3217065" cy="1557509"/>
            </a:xfrm>
            <a:custGeom>
              <a:avLst/>
              <a:gdLst/>
              <a:ahLst/>
              <a:cxnLst/>
              <a:rect l="l" t="t" r="r" b="b"/>
              <a:pathLst>
                <a:path w="3217065" h="1557509" extrusionOk="0">
                  <a:moveTo>
                    <a:pt x="6338" y="0"/>
                  </a:moveTo>
                  <a:lnTo>
                    <a:pt x="3210727" y="0"/>
                  </a:lnTo>
                  <a:cubicBezTo>
                    <a:pt x="3214227" y="0"/>
                    <a:pt x="3217065" y="2838"/>
                    <a:pt x="3217065" y="6338"/>
                  </a:cubicBezTo>
                  <a:lnTo>
                    <a:pt x="3217065" y="1551171"/>
                  </a:lnTo>
                  <a:cubicBezTo>
                    <a:pt x="3217065" y="1552852"/>
                    <a:pt x="3216397" y="1554464"/>
                    <a:pt x="3215208" y="1555653"/>
                  </a:cubicBezTo>
                  <a:cubicBezTo>
                    <a:pt x="3214020" y="1556841"/>
                    <a:pt x="3212408" y="1557509"/>
                    <a:pt x="3210727" y="1557509"/>
                  </a:cubicBezTo>
                  <a:lnTo>
                    <a:pt x="6338" y="1557509"/>
                  </a:lnTo>
                  <a:cubicBezTo>
                    <a:pt x="4657" y="1557509"/>
                    <a:pt x="3045" y="1556841"/>
                    <a:pt x="1856" y="1555653"/>
                  </a:cubicBezTo>
                  <a:cubicBezTo>
                    <a:pt x="668" y="1554464"/>
                    <a:pt x="0" y="1552852"/>
                    <a:pt x="0" y="1551171"/>
                  </a:cubicBezTo>
                  <a:lnTo>
                    <a:pt x="0" y="6338"/>
                  </a:lnTo>
                  <a:cubicBezTo>
                    <a:pt x="0" y="4657"/>
                    <a:pt x="668" y="3045"/>
                    <a:pt x="1856" y="1856"/>
                  </a:cubicBezTo>
                  <a:cubicBezTo>
                    <a:pt x="3045" y="668"/>
                    <a:pt x="4657" y="0"/>
                    <a:pt x="6338" y="0"/>
                  </a:cubicBezTo>
                  <a:close/>
                </a:path>
              </a:pathLst>
            </a:custGeom>
            <a:solidFill>
              <a:srgbClr val="000000">
                <a:alpha val="0"/>
              </a:srgbClr>
            </a:solidFill>
            <a:ln w="38100" cap="sq" cmpd="sng">
              <a:solidFill>
                <a:srgbClr val="D62C3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txBox="1"/>
            <p:nvPr/>
          </p:nvSpPr>
          <p:spPr>
            <a:xfrm>
              <a:off x="0" y="-47625"/>
              <a:ext cx="3217065" cy="16051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 name="Google Shape;104;p12"/>
          <p:cNvSpPr txBox="1"/>
          <p:nvPr/>
        </p:nvSpPr>
        <p:spPr>
          <a:xfrm>
            <a:off x="7292585" y="6765483"/>
            <a:ext cx="9642300" cy="12315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000">
                <a:solidFill>
                  <a:srgbClr val="B82939"/>
                </a:solidFill>
                <a:latin typeface="Abril Fatface"/>
                <a:ea typeface="Abril Fatface"/>
                <a:cs typeface="Abril Fatface"/>
                <a:sym typeface="Abril Fatface"/>
              </a:rPr>
              <a:t>TEAM MEMBERS</a:t>
            </a:r>
            <a:endParaRPr/>
          </a:p>
        </p:txBody>
      </p:sp>
      <p:pic>
        <p:nvPicPr>
          <p:cNvPr id="105" name="Google Shape;105;p12"/>
          <p:cNvPicPr preferRelativeResize="0"/>
          <p:nvPr/>
        </p:nvPicPr>
        <p:blipFill>
          <a:blip r:embed="rId4">
            <a:alphaModFix/>
          </a:blip>
          <a:stretch>
            <a:fillRect/>
          </a:stretch>
        </p:blipFill>
        <p:spPr>
          <a:xfrm>
            <a:off x="0" y="9048370"/>
            <a:ext cx="18288000" cy="3973711"/>
          </a:xfrm>
          <a:prstGeom prst="rect">
            <a:avLst/>
          </a:prstGeom>
          <a:noFill/>
          <a:ln>
            <a:noFill/>
          </a:ln>
        </p:spPr>
      </p:pic>
      <p:sp>
        <p:nvSpPr>
          <p:cNvPr id="106" name="Google Shape;106;p12"/>
          <p:cNvSpPr txBox="1"/>
          <p:nvPr/>
        </p:nvSpPr>
        <p:spPr>
          <a:xfrm>
            <a:off x="5094775" y="1716325"/>
            <a:ext cx="3193500" cy="38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chemeClr val="dk1"/>
                </a:solidFill>
                <a:latin typeface="Abril Fatface"/>
                <a:ea typeface="Abril Fatface"/>
                <a:cs typeface="Abril Fatface"/>
                <a:sym typeface="Abril Fatface"/>
              </a:rPr>
              <a:t>Haripriya V</a:t>
            </a: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r>
              <a:rPr lang="en-US" sz="2700">
                <a:solidFill>
                  <a:schemeClr val="dk1"/>
                </a:solidFill>
                <a:latin typeface="Abril Fatface"/>
                <a:ea typeface="Abril Fatface"/>
                <a:cs typeface="Abril Fatface"/>
                <a:sym typeface="Abril Fatface"/>
              </a:rPr>
              <a:t>Nivetha S S</a:t>
            </a: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r>
              <a:rPr lang="en-US" sz="2700">
                <a:solidFill>
                  <a:schemeClr val="dk1"/>
                </a:solidFill>
                <a:latin typeface="Abril Fatface"/>
                <a:ea typeface="Abril Fatface"/>
                <a:cs typeface="Abril Fatface"/>
                <a:sym typeface="Abril Fatface"/>
              </a:rPr>
              <a:t>Pavithra G</a:t>
            </a: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r>
              <a:rPr lang="en-US" sz="2700">
                <a:solidFill>
                  <a:schemeClr val="dk1"/>
                </a:solidFill>
                <a:latin typeface="Abril Fatface"/>
                <a:ea typeface="Abril Fatface"/>
                <a:cs typeface="Abril Fatface"/>
                <a:sym typeface="Abril Fatface"/>
              </a:rPr>
              <a:t>Samuela Abigail</a:t>
            </a: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endParaRPr sz="2700">
              <a:solidFill>
                <a:schemeClr val="dk1"/>
              </a:solidFill>
              <a:latin typeface="Abril Fatface"/>
              <a:ea typeface="Abril Fatface"/>
              <a:cs typeface="Abril Fatface"/>
              <a:sym typeface="Abril Fatface"/>
            </a:endParaRPr>
          </a:p>
        </p:txBody>
      </p:sp>
      <p:sp>
        <p:nvSpPr>
          <p:cNvPr id="107" name="Google Shape;107;p12"/>
          <p:cNvSpPr txBox="1"/>
          <p:nvPr/>
        </p:nvSpPr>
        <p:spPr>
          <a:xfrm>
            <a:off x="8730763" y="1716325"/>
            <a:ext cx="3152400" cy="31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chemeClr val="dk1"/>
                </a:solidFill>
                <a:latin typeface="Abril Fatface"/>
                <a:ea typeface="Abril Fatface"/>
                <a:cs typeface="Abril Fatface"/>
                <a:sym typeface="Abril Fatface"/>
              </a:rPr>
              <a:t>71762108011</a:t>
            </a: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r>
              <a:rPr lang="en-US" sz="2700">
                <a:solidFill>
                  <a:schemeClr val="dk1"/>
                </a:solidFill>
                <a:latin typeface="Abril Fatface"/>
                <a:ea typeface="Abril Fatface"/>
                <a:cs typeface="Abril Fatface"/>
                <a:sym typeface="Abril Fatface"/>
              </a:rPr>
              <a:t>71762108030</a:t>
            </a: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r>
              <a:rPr lang="en-US" sz="2700">
                <a:solidFill>
                  <a:schemeClr val="dk1"/>
                </a:solidFill>
                <a:latin typeface="Abril Fatface"/>
                <a:ea typeface="Abril Fatface"/>
                <a:cs typeface="Abril Fatface"/>
                <a:sym typeface="Abril Fatface"/>
              </a:rPr>
              <a:t>71762108031</a:t>
            </a: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endParaRPr sz="2700">
              <a:solidFill>
                <a:schemeClr val="dk1"/>
              </a:solidFill>
              <a:latin typeface="Abril Fatface"/>
              <a:ea typeface="Abril Fatface"/>
              <a:cs typeface="Abril Fatface"/>
              <a:sym typeface="Abril Fatface"/>
            </a:endParaRPr>
          </a:p>
          <a:p>
            <a:pPr marL="0" lvl="0" indent="0" algn="l" rtl="0">
              <a:spcBef>
                <a:spcPts val="0"/>
              </a:spcBef>
              <a:spcAft>
                <a:spcPts val="0"/>
              </a:spcAft>
              <a:buNone/>
            </a:pPr>
            <a:r>
              <a:rPr lang="en-US" sz="2700">
                <a:solidFill>
                  <a:schemeClr val="dk1"/>
                </a:solidFill>
                <a:latin typeface="Abril Fatface"/>
                <a:ea typeface="Abril Fatface"/>
                <a:cs typeface="Abril Fatface"/>
                <a:sym typeface="Abril Fatface"/>
              </a:rPr>
              <a:t>71762108039</a:t>
            </a:r>
            <a:endParaRPr sz="2700">
              <a:solidFill>
                <a:schemeClr val="dk1"/>
              </a:solidFill>
              <a:latin typeface="Abril Fatface"/>
              <a:ea typeface="Abril Fatface"/>
              <a:cs typeface="Abril Fatface"/>
              <a:sym typeface="Abril Fatface"/>
            </a:endParaRPr>
          </a:p>
        </p:txBody>
      </p:sp>
      <p:sp>
        <p:nvSpPr>
          <p:cNvPr id="108" name="Google Shape;108;p12"/>
          <p:cNvSpPr txBox="1"/>
          <p:nvPr/>
        </p:nvSpPr>
        <p:spPr>
          <a:xfrm>
            <a:off x="10701400" y="5096663"/>
            <a:ext cx="5753100" cy="1115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3000" b="1">
                <a:solidFill>
                  <a:schemeClr val="dk1"/>
                </a:solidFill>
                <a:latin typeface="Times New Roman"/>
                <a:ea typeface="Times New Roman"/>
                <a:cs typeface="Times New Roman"/>
                <a:sym typeface="Times New Roman"/>
              </a:rPr>
              <a:t>GUIDED BY</a:t>
            </a:r>
            <a:endParaRPr sz="3000" b="1">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US" sz="3000" b="1">
                <a:solidFill>
                  <a:schemeClr val="dk1"/>
                </a:solidFill>
                <a:latin typeface="Times New Roman"/>
                <a:ea typeface="Times New Roman"/>
                <a:cs typeface="Times New Roman"/>
                <a:sym typeface="Times New Roman"/>
              </a:rPr>
              <a:t>Dr.M.PRABHAVATHY</a:t>
            </a:r>
            <a:endParaRPr sz="30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112"/>
        <p:cNvGrpSpPr/>
        <p:nvPr/>
      </p:nvGrpSpPr>
      <p:grpSpPr>
        <a:xfrm>
          <a:off x="0" y="0"/>
          <a:ext cx="0" cy="0"/>
          <a:chOff x="0" y="0"/>
          <a:chExt cx="0" cy="0"/>
        </a:xfrm>
      </p:grpSpPr>
      <p:pic>
        <p:nvPicPr>
          <p:cNvPr id="119" name="Google Shape;119;p13"/>
          <p:cNvPicPr preferRelativeResize="0"/>
          <p:nvPr/>
        </p:nvPicPr>
        <p:blipFill>
          <a:blip r:embed="rId3">
            <a:alphaModFix/>
          </a:blip>
          <a:stretch>
            <a:fillRect/>
          </a:stretch>
        </p:blipFill>
        <p:spPr>
          <a:xfrm>
            <a:off x="16370073" y="-263650"/>
            <a:ext cx="4114800" cy="12615357"/>
          </a:xfrm>
          <a:prstGeom prst="rect">
            <a:avLst/>
          </a:prstGeom>
          <a:noFill/>
          <a:ln>
            <a:noFill/>
          </a:ln>
        </p:spPr>
      </p:pic>
      <p:grpSp>
        <p:nvGrpSpPr>
          <p:cNvPr id="48" name="Google Shape;144;p13"/>
          <p:cNvGrpSpPr/>
          <p:nvPr/>
        </p:nvGrpSpPr>
        <p:grpSpPr>
          <a:xfrm>
            <a:off x="12778975" y="2364675"/>
            <a:ext cx="5533457" cy="1585585"/>
            <a:chOff x="0" y="-47625"/>
            <a:chExt cx="3126600" cy="417600"/>
          </a:xfrm>
        </p:grpSpPr>
        <p:sp>
          <p:nvSpPr>
            <p:cNvPr id="49" name="Google Shape;145;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3" name="Google Shape;113;p13"/>
          <p:cNvCxnSpPr/>
          <p:nvPr/>
        </p:nvCxnSpPr>
        <p:spPr>
          <a:xfrm rot="10800000">
            <a:off x="-1634949" y="3215228"/>
            <a:ext cx="0" cy="1404600"/>
          </a:xfrm>
          <a:prstGeom prst="straightConnector1">
            <a:avLst/>
          </a:prstGeom>
          <a:noFill/>
          <a:ln w="38100" cap="flat" cmpd="sng">
            <a:solidFill>
              <a:srgbClr val="D62C3E"/>
            </a:solidFill>
            <a:prstDash val="solid"/>
            <a:round/>
            <a:headEnd type="none" w="sm" len="sm"/>
            <a:tailEnd type="none" w="sm" len="sm"/>
          </a:ln>
        </p:spPr>
      </p:cxnSp>
      <p:sp>
        <p:nvSpPr>
          <p:cNvPr id="114" name="Google Shape;114;p13"/>
          <p:cNvSpPr txBox="1"/>
          <p:nvPr/>
        </p:nvSpPr>
        <p:spPr>
          <a:xfrm>
            <a:off x="5161714" y="5786845"/>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0" i="0" u="none" strike="noStrike" cap="none">
                <a:solidFill>
                  <a:srgbClr val="FFFFFF"/>
                </a:solidFill>
                <a:latin typeface="Abril Fatface"/>
                <a:ea typeface="Abril Fatface"/>
                <a:cs typeface="Abril Fatface"/>
                <a:sym typeface="Abril Fatface"/>
              </a:rPr>
              <a:t>Our Projects</a:t>
            </a:r>
            <a:endParaRPr/>
          </a:p>
        </p:txBody>
      </p:sp>
      <p:sp>
        <p:nvSpPr>
          <p:cNvPr id="115" name="Google Shape;115;p13"/>
          <p:cNvSpPr txBox="1"/>
          <p:nvPr/>
        </p:nvSpPr>
        <p:spPr>
          <a:xfrm>
            <a:off x="-1038065" y="2136530"/>
            <a:ext cx="3794400" cy="53850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0" i="0" u="none" strike="noStrike" cap="none">
                <a:solidFill>
                  <a:srgbClr val="FFFFFF"/>
                </a:solidFill>
                <a:latin typeface="Abril Fatface"/>
                <a:ea typeface="Abril Fatface"/>
                <a:cs typeface="Abril Fatface"/>
                <a:sym typeface="Abril Fatface"/>
              </a:rPr>
              <a:t>About Us</a:t>
            </a:r>
            <a:endParaRPr/>
          </a:p>
        </p:txBody>
      </p:sp>
      <p:sp>
        <p:nvSpPr>
          <p:cNvPr id="116" name="Google Shape;116;p13"/>
          <p:cNvSpPr txBox="1"/>
          <p:nvPr/>
        </p:nvSpPr>
        <p:spPr>
          <a:xfrm>
            <a:off x="890249" y="126775"/>
            <a:ext cx="165075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B82939"/>
                </a:solidFill>
                <a:latin typeface="Abril Fatface"/>
                <a:ea typeface="Abril Fatface"/>
                <a:cs typeface="Abril Fatface"/>
                <a:sym typeface="Abril Fatface"/>
              </a:rPr>
              <a:t>Table Of Contents</a:t>
            </a:r>
            <a:endParaRPr/>
          </a:p>
        </p:txBody>
      </p:sp>
      <p:cxnSp>
        <p:nvCxnSpPr>
          <p:cNvPr id="117" name="Google Shape;117;p13"/>
          <p:cNvCxnSpPr/>
          <p:nvPr/>
        </p:nvCxnSpPr>
        <p:spPr>
          <a:xfrm rot="10800000">
            <a:off x="-1634949" y="3429113"/>
            <a:ext cx="0" cy="1404600"/>
          </a:xfrm>
          <a:prstGeom prst="straightConnector1">
            <a:avLst/>
          </a:prstGeom>
          <a:noFill/>
          <a:ln w="38100" cap="flat" cmpd="sng">
            <a:solidFill>
              <a:srgbClr val="D62C3E"/>
            </a:solidFill>
            <a:prstDash val="solid"/>
            <a:round/>
            <a:headEnd type="none" w="sm" len="sm"/>
            <a:tailEnd type="none" w="sm" len="sm"/>
          </a:ln>
        </p:spPr>
      </p:cxnSp>
      <p:pic>
        <p:nvPicPr>
          <p:cNvPr id="118" name="Google Shape;118;p13"/>
          <p:cNvPicPr preferRelativeResize="0"/>
          <p:nvPr/>
        </p:nvPicPr>
        <p:blipFill>
          <a:blip r:embed="rId4">
            <a:alphaModFix/>
          </a:blip>
          <a:stretch>
            <a:fillRect/>
          </a:stretch>
        </p:blipFill>
        <p:spPr>
          <a:xfrm>
            <a:off x="-1988777" y="-1726262"/>
            <a:ext cx="4114800" cy="12615357"/>
          </a:xfrm>
          <a:prstGeom prst="rect">
            <a:avLst/>
          </a:prstGeom>
          <a:noFill/>
          <a:ln>
            <a:noFill/>
          </a:ln>
        </p:spPr>
      </p:pic>
      <p:grpSp>
        <p:nvGrpSpPr>
          <p:cNvPr id="120" name="Google Shape;120;p13"/>
          <p:cNvGrpSpPr/>
          <p:nvPr/>
        </p:nvGrpSpPr>
        <p:grpSpPr>
          <a:xfrm>
            <a:off x="86" y="2241450"/>
            <a:ext cx="5533457" cy="1585585"/>
            <a:chOff x="0" y="-47625"/>
            <a:chExt cx="3126600" cy="417600"/>
          </a:xfrm>
        </p:grpSpPr>
        <p:sp>
          <p:nvSpPr>
            <p:cNvPr id="121" name="Google Shape;121;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13"/>
          <p:cNvGrpSpPr/>
          <p:nvPr/>
        </p:nvGrpSpPr>
        <p:grpSpPr>
          <a:xfrm>
            <a:off x="43" y="4623377"/>
            <a:ext cx="5533457" cy="1585585"/>
            <a:chOff x="0" y="-47625"/>
            <a:chExt cx="3126600" cy="417600"/>
          </a:xfrm>
        </p:grpSpPr>
        <p:sp>
          <p:nvSpPr>
            <p:cNvPr id="124" name="Google Shape;124;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13"/>
          <p:cNvGrpSpPr/>
          <p:nvPr/>
        </p:nvGrpSpPr>
        <p:grpSpPr>
          <a:xfrm>
            <a:off x="0" y="6994049"/>
            <a:ext cx="5533457" cy="1585585"/>
            <a:chOff x="0" y="-47625"/>
            <a:chExt cx="3126600" cy="417600"/>
          </a:xfrm>
        </p:grpSpPr>
        <p:sp>
          <p:nvSpPr>
            <p:cNvPr id="127" name="Google Shape;127;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 name="Google Shape;129;p13"/>
          <p:cNvGrpSpPr/>
          <p:nvPr/>
        </p:nvGrpSpPr>
        <p:grpSpPr>
          <a:xfrm>
            <a:off x="6377270" y="5887154"/>
            <a:ext cx="5533457" cy="1585585"/>
            <a:chOff x="0" y="-47625"/>
            <a:chExt cx="3126600" cy="417600"/>
          </a:xfrm>
        </p:grpSpPr>
        <p:sp>
          <p:nvSpPr>
            <p:cNvPr id="130" name="Google Shape;130;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3"/>
          <p:cNvSpPr txBox="1"/>
          <p:nvPr/>
        </p:nvSpPr>
        <p:spPr>
          <a:xfrm>
            <a:off x="6956638" y="3211813"/>
            <a:ext cx="4582800" cy="7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700" b="1">
                <a:solidFill>
                  <a:schemeClr val="lt1"/>
                </a:solidFill>
                <a:latin typeface="Times New Roman"/>
                <a:ea typeface="Times New Roman"/>
                <a:cs typeface="Times New Roman"/>
                <a:sym typeface="Times New Roman"/>
              </a:rPr>
              <a:t>INTRODUCTION</a:t>
            </a:r>
            <a:endParaRPr sz="3700" b="1">
              <a:solidFill>
                <a:schemeClr val="lt1"/>
              </a:solidFill>
              <a:latin typeface="Times New Roman"/>
              <a:ea typeface="Times New Roman"/>
              <a:cs typeface="Times New Roman"/>
              <a:sym typeface="Times New Roman"/>
            </a:endParaRPr>
          </a:p>
        </p:txBody>
      </p:sp>
      <p:sp>
        <p:nvSpPr>
          <p:cNvPr id="133" name="Google Shape;133;p13"/>
          <p:cNvSpPr txBox="1"/>
          <p:nvPr/>
        </p:nvSpPr>
        <p:spPr>
          <a:xfrm>
            <a:off x="6200938" y="5247175"/>
            <a:ext cx="6094200" cy="7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lt1"/>
                </a:solidFill>
                <a:latin typeface="Abril Fatface"/>
                <a:ea typeface="Abril Fatface"/>
                <a:cs typeface="Abril Fatface"/>
                <a:sym typeface="Abril Fatface"/>
              </a:rPr>
              <a:t>PROBLEM STATEMENT</a:t>
            </a:r>
            <a:endParaRPr sz="2500">
              <a:solidFill>
                <a:schemeClr val="lt1"/>
              </a:solidFill>
              <a:latin typeface="Abril Fatface"/>
              <a:ea typeface="Abril Fatface"/>
              <a:cs typeface="Abril Fatface"/>
              <a:sym typeface="Abril Fatface"/>
            </a:endParaRPr>
          </a:p>
        </p:txBody>
      </p:sp>
      <p:sp>
        <p:nvSpPr>
          <p:cNvPr id="134" name="Google Shape;134;p13"/>
          <p:cNvSpPr txBox="1"/>
          <p:nvPr/>
        </p:nvSpPr>
        <p:spPr>
          <a:xfrm>
            <a:off x="6481157" y="6473548"/>
            <a:ext cx="55335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dirty="0">
                <a:solidFill>
                  <a:schemeClr val="lt1"/>
                </a:solidFill>
                <a:latin typeface="Abril Fatface"/>
                <a:ea typeface="Abril Fatface"/>
                <a:cs typeface="Abril Fatface"/>
                <a:sym typeface="Abril Fatface"/>
              </a:rPr>
              <a:t>SYSTEM ARCHITECTURE</a:t>
            </a:r>
            <a:endParaRPr sz="2700" dirty="0">
              <a:solidFill>
                <a:schemeClr val="lt1"/>
              </a:solidFill>
              <a:latin typeface="Abril Fatface"/>
              <a:ea typeface="Abril Fatface"/>
              <a:cs typeface="Abril Fatface"/>
              <a:sym typeface="Abril Fatface"/>
            </a:endParaRPr>
          </a:p>
        </p:txBody>
      </p:sp>
      <p:grpSp>
        <p:nvGrpSpPr>
          <p:cNvPr id="135" name="Google Shape;135;p13"/>
          <p:cNvGrpSpPr/>
          <p:nvPr/>
        </p:nvGrpSpPr>
        <p:grpSpPr>
          <a:xfrm>
            <a:off x="6377270" y="1784968"/>
            <a:ext cx="5533457" cy="1585585"/>
            <a:chOff x="0" y="-47625"/>
            <a:chExt cx="3126600" cy="417600"/>
          </a:xfrm>
        </p:grpSpPr>
        <p:sp>
          <p:nvSpPr>
            <p:cNvPr id="136" name="Google Shape;136;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8" name="Google Shape;138;p13"/>
          <p:cNvGrpSpPr/>
          <p:nvPr/>
        </p:nvGrpSpPr>
        <p:grpSpPr>
          <a:xfrm>
            <a:off x="6377270" y="3827035"/>
            <a:ext cx="5533457" cy="1585585"/>
            <a:chOff x="0" y="-47625"/>
            <a:chExt cx="3126600" cy="417600"/>
          </a:xfrm>
        </p:grpSpPr>
        <p:sp>
          <p:nvSpPr>
            <p:cNvPr id="139" name="Google Shape;139;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 name="Google Shape;141;p13"/>
          <p:cNvGrpSpPr/>
          <p:nvPr/>
        </p:nvGrpSpPr>
        <p:grpSpPr>
          <a:xfrm>
            <a:off x="6377157" y="7850425"/>
            <a:ext cx="5533457" cy="1585585"/>
            <a:chOff x="0" y="-47625"/>
            <a:chExt cx="3126600" cy="417600"/>
          </a:xfrm>
        </p:grpSpPr>
        <p:sp>
          <p:nvSpPr>
            <p:cNvPr id="142" name="Google Shape;142;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4" name="Google Shape;144;p13"/>
          <p:cNvGrpSpPr/>
          <p:nvPr/>
        </p:nvGrpSpPr>
        <p:grpSpPr>
          <a:xfrm>
            <a:off x="12727418" y="4833713"/>
            <a:ext cx="5533457" cy="1585585"/>
            <a:chOff x="0" y="-47625"/>
            <a:chExt cx="3126600" cy="417600"/>
          </a:xfrm>
        </p:grpSpPr>
        <p:sp>
          <p:nvSpPr>
            <p:cNvPr id="145" name="Google Shape;145;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13"/>
          <p:cNvGrpSpPr/>
          <p:nvPr/>
        </p:nvGrpSpPr>
        <p:grpSpPr>
          <a:xfrm>
            <a:off x="12778975" y="7174876"/>
            <a:ext cx="5533457" cy="1585585"/>
            <a:chOff x="0" y="-47625"/>
            <a:chExt cx="3126600" cy="417600"/>
          </a:xfrm>
        </p:grpSpPr>
        <p:sp>
          <p:nvSpPr>
            <p:cNvPr id="148" name="Google Shape;148;p13"/>
            <p:cNvSpPr/>
            <p:nvPr/>
          </p:nvSpPr>
          <p:spPr>
            <a:xfrm>
              <a:off x="0" y="0"/>
              <a:ext cx="3126536" cy="369965"/>
            </a:xfrm>
            <a:custGeom>
              <a:avLst/>
              <a:gdLst/>
              <a:ahLst/>
              <a:cxnLst/>
              <a:rect l="l" t="t" r="r" b="b"/>
              <a:pathLst>
                <a:path w="3126536" h="369965" extrusionOk="0">
                  <a:moveTo>
                    <a:pt x="6522" y="0"/>
                  </a:moveTo>
                  <a:lnTo>
                    <a:pt x="3120014" y="0"/>
                  </a:lnTo>
                  <a:cubicBezTo>
                    <a:pt x="3123616" y="0"/>
                    <a:pt x="3126536" y="2920"/>
                    <a:pt x="3126536" y="6522"/>
                  </a:cubicBezTo>
                  <a:lnTo>
                    <a:pt x="3126536" y="363443"/>
                  </a:lnTo>
                  <a:cubicBezTo>
                    <a:pt x="3126536" y="367045"/>
                    <a:pt x="3123616" y="369965"/>
                    <a:pt x="3120014" y="369965"/>
                  </a:cubicBezTo>
                  <a:lnTo>
                    <a:pt x="6522" y="369965"/>
                  </a:lnTo>
                  <a:cubicBezTo>
                    <a:pt x="2920" y="369965"/>
                    <a:pt x="0" y="367045"/>
                    <a:pt x="0" y="363443"/>
                  </a:cubicBezTo>
                  <a:lnTo>
                    <a:pt x="0" y="6522"/>
                  </a:lnTo>
                  <a:cubicBezTo>
                    <a:pt x="0" y="2920"/>
                    <a:pt x="2920" y="0"/>
                    <a:pt x="652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txBox="1"/>
            <p:nvPr/>
          </p:nvSpPr>
          <p:spPr>
            <a:xfrm>
              <a:off x="0" y="-47625"/>
              <a:ext cx="3126600" cy="4176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0" name="Google Shape;150;p13"/>
          <p:cNvSpPr txBox="1"/>
          <p:nvPr/>
        </p:nvSpPr>
        <p:spPr>
          <a:xfrm>
            <a:off x="121875" y="2725425"/>
            <a:ext cx="5533500" cy="5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Abril Fatface"/>
                <a:ea typeface="Abril Fatface"/>
                <a:cs typeface="Abril Fatface"/>
                <a:sym typeface="Abril Fatface"/>
              </a:rPr>
              <a:t>INTRODUCTION</a:t>
            </a:r>
            <a:endParaRPr sz="3000">
              <a:solidFill>
                <a:schemeClr val="lt1"/>
              </a:solidFill>
              <a:latin typeface="Abril Fatface"/>
              <a:ea typeface="Abril Fatface"/>
              <a:cs typeface="Abril Fatface"/>
              <a:sym typeface="Abril Fatface"/>
            </a:endParaRPr>
          </a:p>
        </p:txBody>
      </p:sp>
      <p:sp>
        <p:nvSpPr>
          <p:cNvPr id="151" name="Google Shape;151;p13"/>
          <p:cNvSpPr txBox="1"/>
          <p:nvPr/>
        </p:nvSpPr>
        <p:spPr>
          <a:xfrm>
            <a:off x="43" y="5091175"/>
            <a:ext cx="5533500" cy="8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dirty="0">
                <a:solidFill>
                  <a:schemeClr val="lt1"/>
                </a:solidFill>
                <a:latin typeface="Abril Fatface"/>
                <a:ea typeface="Abril Fatface"/>
                <a:cs typeface="Abril Fatface"/>
                <a:sym typeface="Abril Fatface"/>
              </a:rPr>
              <a:t>PROBLEM STATEMENT</a:t>
            </a:r>
            <a:endParaRPr sz="2700" dirty="0">
              <a:solidFill>
                <a:schemeClr val="lt1"/>
              </a:solidFill>
              <a:latin typeface="Abril Fatface"/>
              <a:ea typeface="Abril Fatface"/>
              <a:cs typeface="Abril Fatface"/>
              <a:sym typeface="Abril Fatface"/>
            </a:endParaRPr>
          </a:p>
        </p:txBody>
      </p:sp>
      <p:sp>
        <p:nvSpPr>
          <p:cNvPr id="152" name="Google Shape;152;p13"/>
          <p:cNvSpPr txBox="1"/>
          <p:nvPr/>
        </p:nvSpPr>
        <p:spPr>
          <a:xfrm>
            <a:off x="121875" y="7581175"/>
            <a:ext cx="5533500" cy="5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chemeClr val="lt1"/>
                </a:solidFill>
                <a:latin typeface="Abril Fatface"/>
                <a:ea typeface="Abril Fatface"/>
                <a:cs typeface="Abril Fatface"/>
                <a:sym typeface="Abril Fatface"/>
              </a:rPr>
              <a:t>PROJECT OBJECTIVE</a:t>
            </a:r>
            <a:endParaRPr sz="2700">
              <a:solidFill>
                <a:schemeClr val="lt1"/>
              </a:solidFill>
              <a:latin typeface="Abril Fatface"/>
              <a:ea typeface="Abril Fatface"/>
              <a:cs typeface="Abril Fatface"/>
              <a:sym typeface="Abril Fatface"/>
            </a:endParaRPr>
          </a:p>
        </p:txBody>
      </p:sp>
      <p:sp>
        <p:nvSpPr>
          <p:cNvPr id="153" name="Google Shape;153;p13"/>
          <p:cNvSpPr txBox="1"/>
          <p:nvPr/>
        </p:nvSpPr>
        <p:spPr>
          <a:xfrm>
            <a:off x="6532975" y="2364675"/>
            <a:ext cx="5481900" cy="7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chemeClr val="lt1"/>
                </a:solidFill>
                <a:latin typeface="Abril Fatface"/>
                <a:ea typeface="Abril Fatface"/>
                <a:cs typeface="Abril Fatface"/>
                <a:sym typeface="Abril Fatface"/>
              </a:rPr>
              <a:t>LITERATURE SURVEY</a:t>
            </a:r>
            <a:endParaRPr sz="2700">
              <a:solidFill>
                <a:schemeClr val="lt1"/>
              </a:solidFill>
              <a:latin typeface="Abril Fatface"/>
              <a:ea typeface="Abril Fatface"/>
              <a:cs typeface="Abril Fatface"/>
              <a:sym typeface="Abril Fatface"/>
            </a:endParaRPr>
          </a:p>
        </p:txBody>
      </p:sp>
      <p:sp>
        <p:nvSpPr>
          <p:cNvPr id="154" name="Google Shape;154;p13"/>
          <p:cNvSpPr txBox="1"/>
          <p:nvPr/>
        </p:nvSpPr>
        <p:spPr>
          <a:xfrm>
            <a:off x="6481157" y="4299088"/>
            <a:ext cx="5533500" cy="7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chemeClr val="lt1"/>
                </a:solidFill>
                <a:latin typeface="Abril Fatface"/>
                <a:ea typeface="Abril Fatface"/>
                <a:cs typeface="Abril Fatface"/>
                <a:sym typeface="Abril Fatface"/>
              </a:rPr>
              <a:t>SCOPE OF THE PROJECT</a:t>
            </a:r>
            <a:endParaRPr sz="2700">
              <a:solidFill>
                <a:schemeClr val="lt1"/>
              </a:solidFill>
              <a:latin typeface="Abril Fatface"/>
              <a:ea typeface="Abril Fatface"/>
              <a:cs typeface="Abril Fatface"/>
              <a:sym typeface="Abril Fatface"/>
            </a:endParaRPr>
          </a:p>
        </p:txBody>
      </p:sp>
      <p:sp>
        <p:nvSpPr>
          <p:cNvPr id="155" name="Google Shape;155;p13"/>
          <p:cNvSpPr txBox="1"/>
          <p:nvPr/>
        </p:nvSpPr>
        <p:spPr>
          <a:xfrm>
            <a:off x="6532975" y="8412778"/>
            <a:ext cx="54819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dirty="0">
                <a:solidFill>
                  <a:schemeClr val="lt1"/>
                </a:solidFill>
                <a:latin typeface="Abril Fatface"/>
                <a:ea typeface="Abril Fatface"/>
                <a:cs typeface="Abril Fatface"/>
                <a:sym typeface="Abril Fatface"/>
              </a:rPr>
              <a:t>WORKFLOW</a:t>
            </a:r>
            <a:endParaRPr sz="2700" dirty="0">
              <a:solidFill>
                <a:schemeClr val="lt1"/>
              </a:solidFill>
              <a:latin typeface="Abril Fatface"/>
              <a:ea typeface="Abril Fatface"/>
              <a:cs typeface="Abril Fatface"/>
              <a:sym typeface="Abril Fatface"/>
            </a:endParaRPr>
          </a:p>
        </p:txBody>
      </p:sp>
      <p:sp>
        <p:nvSpPr>
          <p:cNvPr id="156" name="Google Shape;156;p13"/>
          <p:cNvSpPr txBox="1"/>
          <p:nvPr/>
        </p:nvSpPr>
        <p:spPr>
          <a:xfrm>
            <a:off x="12778975" y="5294029"/>
            <a:ext cx="5481900" cy="1097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dirty="0" smtClean="0">
                <a:solidFill>
                  <a:schemeClr val="lt1"/>
                </a:solidFill>
                <a:latin typeface="Abril Fatface"/>
                <a:ea typeface="Abril Fatface"/>
                <a:cs typeface="Abril Fatface"/>
                <a:sym typeface="Abril Fatface"/>
              </a:rPr>
              <a:t>TESTING STRATEGIES</a:t>
            </a:r>
            <a:endParaRPr sz="2700" dirty="0">
              <a:solidFill>
                <a:schemeClr val="lt1"/>
              </a:solidFill>
              <a:latin typeface="Abril Fatface"/>
              <a:ea typeface="Abril Fatface"/>
              <a:cs typeface="Abril Fatface"/>
              <a:sym typeface="Abril Fatface"/>
            </a:endParaRPr>
          </a:p>
        </p:txBody>
      </p:sp>
      <p:sp>
        <p:nvSpPr>
          <p:cNvPr id="157" name="Google Shape;157;p13"/>
          <p:cNvSpPr txBox="1"/>
          <p:nvPr/>
        </p:nvSpPr>
        <p:spPr>
          <a:xfrm>
            <a:off x="12778975" y="7581175"/>
            <a:ext cx="5481900" cy="7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dirty="0" smtClean="0">
                <a:solidFill>
                  <a:schemeClr val="lt1"/>
                </a:solidFill>
                <a:latin typeface="Abril Fatface"/>
                <a:ea typeface="Abril Fatface"/>
                <a:cs typeface="Abril Fatface"/>
                <a:sym typeface="Abril Fatface"/>
              </a:rPr>
              <a:t>CONCLUSION</a:t>
            </a:r>
            <a:endParaRPr sz="2700" dirty="0">
              <a:solidFill>
                <a:schemeClr val="lt1"/>
              </a:solidFill>
              <a:latin typeface="Abril Fatface"/>
              <a:ea typeface="Abril Fatface"/>
              <a:cs typeface="Abril Fatface"/>
              <a:sym typeface="Abril Fatface"/>
            </a:endParaRPr>
          </a:p>
        </p:txBody>
      </p:sp>
      <p:sp>
        <p:nvSpPr>
          <p:cNvPr id="47" name="Google Shape;156;p13"/>
          <p:cNvSpPr txBox="1"/>
          <p:nvPr/>
        </p:nvSpPr>
        <p:spPr>
          <a:xfrm>
            <a:off x="12806100" y="2796717"/>
            <a:ext cx="5481900" cy="7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dirty="0">
                <a:solidFill>
                  <a:schemeClr val="bg1"/>
                </a:solidFill>
                <a:latin typeface="Abril Fatface"/>
                <a:ea typeface="Abril Fatface"/>
                <a:cs typeface="Abril Fatface"/>
                <a:sym typeface="Abril Fatface"/>
              </a:rPr>
              <a:t>OUTPUTS AND LIVE DEMO</a:t>
            </a:r>
            <a:endParaRPr sz="2700" dirty="0">
              <a:solidFill>
                <a:schemeClr val="bg1"/>
              </a:solidFill>
              <a:latin typeface="Abril Fatface"/>
              <a:ea typeface="Abril Fatface"/>
              <a:cs typeface="Abril Fatface"/>
              <a:sym typeface="Abril Fatface"/>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161"/>
        <p:cNvGrpSpPr/>
        <p:nvPr/>
      </p:nvGrpSpPr>
      <p:grpSpPr>
        <a:xfrm>
          <a:off x="0" y="0"/>
          <a:ext cx="0" cy="0"/>
          <a:chOff x="0" y="0"/>
          <a:chExt cx="0" cy="0"/>
        </a:xfrm>
      </p:grpSpPr>
      <p:pic>
        <p:nvPicPr>
          <p:cNvPr id="162" name="Google Shape;162;p14"/>
          <p:cNvPicPr preferRelativeResize="0"/>
          <p:nvPr/>
        </p:nvPicPr>
        <p:blipFill>
          <a:blip r:embed="rId3">
            <a:alphaModFix/>
          </a:blip>
          <a:stretch>
            <a:fillRect/>
          </a:stretch>
        </p:blipFill>
        <p:spPr>
          <a:xfrm>
            <a:off x="-2282325" y="-4350774"/>
            <a:ext cx="15557350" cy="9381486"/>
          </a:xfrm>
          <a:prstGeom prst="rect">
            <a:avLst/>
          </a:prstGeom>
          <a:noFill/>
          <a:ln>
            <a:noFill/>
          </a:ln>
        </p:spPr>
      </p:pic>
      <p:sp>
        <p:nvSpPr>
          <p:cNvPr id="163" name="Google Shape;163;p14"/>
          <p:cNvSpPr txBox="1"/>
          <p:nvPr/>
        </p:nvSpPr>
        <p:spPr>
          <a:xfrm>
            <a:off x="1609100" y="1080225"/>
            <a:ext cx="8604900" cy="1062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900">
                <a:solidFill>
                  <a:srgbClr val="B82939"/>
                </a:solidFill>
                <a:latin typeface="Abril Fatface"/>
                <a:ea typeface="Abril Fatface"/>
                <a:cs typeface="Abril Fatface"/>
                <a:sym typeface="Abril Fatface"/>
              </a:rPr>
              <a:t>INTRODUCTION</a:t>
            </a:r>
            <a:endParaRPr sz="300"/>
          </a:p>
        </p:txBody>
      </p:sp>
      <p:grpSp>
        <p:nvGrpSpPr>
          <p:cNvPr id="164" name="Google Shape;164;p14"/>
          <p:cNvGrpSpPr/>
          <p:nvPr/>
        </p:nvGrpSpPr>
        <p:grpSpPr>
          <a:xfrm>
            <a:off x="0" y="8944207"/>
            <a:ext cx="18928080" cy="4114800"/>
            <a:chOff x="0" y="0"/>
            <a:chExt cx="25237440" cy="5486400"/>
          </a:xfrm>
        </p:grpSpPr>
        <p:sp>
          <p:nvSpPr>
            <p:cNvPr id="165" name="Google Shape;165;p14"/>
            <p:cNvSpPr/>
            <p:nvPr/>
          </p:nvSpPr>
          <p:spPr>
            <a:xfrm rot="10800000">
              <a:off x="0" y="0"/>
              <a:ext cx="8412480" cy="5486400"/>
            </a:xfrm>
            <a:custGeom>
              <a:avLst/>
              <a:gdLst/>
              <a:ahLst/>
              <a:cxnLst/>
              <a:rect l="l" t="t" r="r" b="b"/>
              <a:pathLst>
                <a:path w="8412480" h="5486400" extrusionOk="0">
                  <a:moveTo>
                    <a:pt x="0" y="0"/>
                  </a:moveTo>
                  <a:lnTo>
                    <a:pt x="8412480" y="0"/>
                  </a:lnTo>
                  <a:lnTo>
                    <a:pt x="8412480" y="5486400"/>
                  </a:lnTo>
                  <a:lnTo>
                    <a:pt x="0" y="5486400"/>
                  </a:lnTo>
                  <a:lnTo>
                    <a:pt x="0" y="0"/>
                  </a:lnTo>
                  <a:close/>
                </a:path>
              </a:pathLst>
            </a:custGeom>
            <a:blipFill rotWithShape="1">
              <a:blip r:embed="rId4">
                <a:alphaModFix/>
              </a:blip>
              <a:stretch>
                <a:fillRect/>
              </a:stretch>
            </a:blipFill>
            <a:ln>
              <a:noFill/>
            </a:ln>
          </p:spPr>
        </p:sp>
        <p:sp>
          <p:nvSpPr>
            <p:cNvPr id="166" name="Google Shape;166;p14"/>
            <p:cNvSpPr/>
            <p:nvPr/>
          </p:nvSpPr>
          <p:spPr>
            <a:xfrm rot="10800000">
              <a:off x="8412480" y="0"/>
              <a:ext cx="8412480" cy="5486400"/>
            </a:xfrm>
            <a:custGeom>
              <a:avLst/>
              <a:gdLst/>
              <a:ahLst/>
              <a:cxnLst/>
              <a:rect l="l" t="t" r="r" b="b"/>
              <a:pathLst>
                <a:path w="8412480" h="5486400" extrusionOk="0">
                  <a:moveTo>
                    <a:pt x="0" y="0"/>
                  </a:moveTo>
                  <a:lnTo>
                    <a:pt x="8412480" y="0"/>
                  </a:lnTo>
                  <a:lnTo>
                    <a:pt x="8412480" y="5486400"/>
                  </a:lnTo>
                  <a:lnTo>
                    <a:pt x="0" y="5486400"/>
                  </a:lnTo>
                  <a:lnTo>
                    <a:pt x="0" y="0"/>
                  </a:lnTo>
                  <a:close/>
                </a:path>
              </a:pathLst>
            </a:custGeom>
            <a:blipFill rotWithShape="1">
              <a:blip r:embed="rId4">
                <a:alphaModFix/>
              </a:blip>
              <a:stretch>
                <a:fillRect/>
              </a:stretch>
            </a:blipFill>
            <a:ln>
              <a:noFill/>
            </a:ln>
          </p:spPr>
        </p:sp>
        <p:sp>
          <p:nvSpPr>
            <p:cNvPr id="167" name="Google Shape;167;p14"/>
            <p:cNvSpPr/>
            <p:nvPr/>
          </p:nvSpPr>
          <p:spPr>
            <a:xfrm rot="10800000">
              <a:off x="16824960" y="0"/>
              <a:ext cx="8412480" cy="5486400"/>
            </a:xfrm>
            <a:custGeom>
              <a:avLst/>
              <a:gdLst/>
              <a:ahLst/>
              <a:cxnLst/>
              <a:rect l="l" t="t" r="r" b="b"/>
              <a:pathLst>
                <a:path w="8412480" h="5486400" extrusionOk="0">
                  <a:moveTo>
                    <a:pt x="0" y="0"/>
                  </a:moveTo>
                  <a:lnTo>
                    <a:pt x="8412480" y="0"/>
                  </a:lnTo>
                  <a:lnTo>
                    <a:pt x="8412480" y="5486400"/>
                  </a:lnTo>
                  <a:lnTo>
                    <a:pt x="0" y="5486400"/>
                  </a:lnTo>
                  <a:lnTo>
                    <a:pt x="0" y="0"/>
                  </a:lnTo>
                  <a:close/>
                </a:path>
              </a:pathLst>
            </a:custGeom>
            <a:blipFill rotWithShape="1">
              <a:blip r:embed="rId4">
                <a:alphaModFix/>
              </a:blip>
              <a:stretch>
                <a:fillRect/>
              </a:stretch>
            </a:blipFill>
            <a:ln>
              <a:noFill/>
            </a:ln>
          </p:spPr>
        </p:sp>
      </p:grpSp>
      <p:grpSp>
        <p:nvGrpSpPr>
          <p:cNvPr id="168" name="Google Shape;168;p14"/>
          <p:cNvGrpSpPr/>
          <p:nvPr/>
        </p:nvGrpSpPr>
        <p:grpSpPr>
          <a:xfrm>
            <a:off x="1365325" y="321598"/>
            <a:ext cx="437825" cy="2579255"/>
            <a:chOff x="0" y="-47625"/>
            <a:chExt cx="115305" cy="871370"/>
          </a:xfrm>
        </p:grpSpPr>
        <p:sp>
          <p:nvSpPr>
            <p:cNvPr id="169" name="Google Shape;169;p14"/>
            <p:cNvSpPr/>
            <p:nvPr/>
          </p:nvSpPr>
          <p:spPr>
            <a:xfrm>
              <a:off x="0" y="0"/>
              <a:ext cx="115305" cy="823745"/>
            </a:xfrm>
            <a:custGeom>
              <a:avLst/>
              <a:gdLst/>
              <a:ahLst/>
              <a:cxnLst/>
              <a:rect l="l" t="t" r="r" b="b"/>
              <a:pathLst>
                <a:path w="115305" h="823745" extrusionOk="0">
                  <a:moveTo>
                    <a:pt x="57652" y="0"/>
                  </a:moveTo>
                  <a:lnTo>
                    <a:pt x="57652" y="0"/>
                  </a:lnTo>
                  <a:cubicBezTo>
                    <a:pt x="72943" y="0"/>
                    <a:pt x="87607" y="6074"/>
                    <a:pt x="98419" y="16886"/>
                  </a:cubicBezTo>
                  <a:cubicBezTo>
                    <a:pt x="109231" y="27698"/>
                    <a:pt x="115305" y="42362"/>
                    <a:pt x="115305" y="57652"/>
                  </a:cubicBezTo>
                  <a:lnTo>
                    <a:pt x="115305" y="766093"/>
                  </a:lnTo>
                  <a:cubicBezTo>
                    <a:pt x="115305" y="781383"/>
                    <a:pt x="109231" y="796047"/>
                    <a:pt x="98419" y="806859"/>
                  </a:cubicBezTo>
                  <a:cubicBezTo>
                    <a:pt x="87607" y="817671"/>
                    <a:pt x="72943" y="823745"/>
                    <a:pt x="57652" y="823745"/>
                  </a:cubicBezTo>
                  <a:lnTo>
                    <a:pt x="57652" y="823745"/>
                  </a:lnTo>
                  <a:cubicBezTo>
                    <a:pt x="25812" y="823745"/>
                    <a:pt x="0" y="797933"/>
                    <a:pt x="0" y="766093"/>
                  </a:cubicBezTo>
                  <a:lnTo>
                    <a:pt x="0" y="57652"/>
                  </a:lnTo>
                  <a:cubicBezTo>
                    <a:pt x="0" y="25812"/>
                    <a:pt x="25812" y="0"/>
                    <a:pt x="57652" y="0"/>
                  </a:cubicBezTo>
                  <a:close/>
                </a:path>
              </a:pathLst>
            </a:custGeom>
            <a:solidFill>
              <a:srgbClr val="0F1A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txBox="1"/>
            <p:nvPr/>
          </p:nvSpPr>
          <p:spPr>
            <a:xfrm>
              <a:off x="0" y="-47625"/>
              <a:ext cx="115305" cy="87137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4"/>
          <p:cNvGrpSpPr/>
          <p:nvPr/>
        </p:nvGrpSpPr>
        <p:grpSpPr>
          <a:xfrm>
            <a:off x="1609100" y="3429004"/>
            <a:ext cx="15557439" cy="5533461"/>
            <a:chOff x="0" y="-47625"/>
            <a:chExt cx="1992704" cy="871370"/>
          </a:xfrm>
        </p:grpSpPr>
        <p:sp>
          <p:nvSpPr>
            <p:cNvPr id="172" name="Google Shape;172;p14"/>
            <p:cNvSpPr/>
            <p:nvPr/>
          </p:nvSpPr>
          <p:spPr>
            <a:xfrm>
              <a:off x="0" y="0"/>
              <a:ext cx="1992704" cy="823745"/>
            </a:xfrm>
            <a:custGeom>
              <a:avLst/>
              <a:gdLst/>
              <a:ahLst/>
              <a:cxnLst/>
              <a:rect l="l" t="t" r="r" b="b"/>
              <a:pathLst>
                <a:path w="1992704" h="823745" extrusionOk="0">
                  <a:moveTo>
                    <a:pt x="10232" y="0"/>
                  </a:moveTo>
                  <a:lnTo>
                    <a:pt x="1982471" y="0"/>
                  </a:lnTo>
                  <a:cubicBezTo>
                    <a:pt x="1985185" y="0"/>
                    <a:pt x="1987788" y="1078"/>
                    <a:pt x="1989706" y="2997"/>
                  </a:cubicBezTo>
                  <a:cubicBezTo>
                    <a:pt x="1991626" y="4916"/>
                    <a:pt x="1992704" y="7519"/>
                    <a:pt x="1992704" y="10232"/>
                  </a:cubicBezTo>
                  <a:lnTo>
                    <a:pt x="1992704" y="813513"/>
                  </a:lnTo>
                  <a:cubicBezTo>
                    <a:pt x="1992704" y="819164"/>
                    <a:pt x="1988122" y="823745"/>
                    <a:pt x="1982471" y="823745"/>
                  </a:cubicBezTo>
                  <a:lnTo>
                    <a:pt x="10232" y="823745"/>
                  </a:lnTo>
                  <a:cubicBezTo>
                    <a:pt x="4581" y="823745"/>
                    <a:pt x="0" y="819164"/>
                    <a:pt x="0" y="813513"/>
                  </a:cubicBezTo>
                  <a:lnTo>
                    <a:pt x="0" y="10232"/>
                  </a:lnTo>
                  <a:cubicBezTo>
                    <a:pt x="0" y="4581"/>
                    <a:pt x="4581" y="0"/>
                    <a:pt x="10232" y="0"/>
                  </a:cubicBezTo>
                  <a:close/>
                </a:path>
              </a:pathLst>
            </a:custGeom>
            <a:solidFill>
              <a:srgbClr val="D62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txBox="1"/>
            <p:nvPr/>
          </p:nvSpPr>
          <p:spPr>
            <a:xfrm>
              <a:off x="0" y="-47625"/>
              <a:ext cx="1992704" cy="87137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14"/>
          <p:cNvSpPr txBox="1"/>
          <p:nvPr/>
        </p:nvSpPr>
        <p:spPr>
          <a:xfrm>
            <a:off x="2013675" y="4054050"/>
            <a:ext cx="14016900" cy="4041900"/>
          </a:xfrm>
          <a:prstGeom prst="rect">
            <a:avLst/>
          </a:prstGeom>
          <a:noFill/>
          <a:ln>
            <a:noFill/>
          </a:ln>
        </p:spPr>
        <p:txBody>
          <a:bodyPr spcFirstLastPara="1" wrap="square" lIns="0" tIns="0" rIns="0" bIns="0" anchor="t" anchorCtr="0">
            <a:spAutoFit/>
          </a:bodyPr>
          <a:lstStyle/>
          <a:p>
            <a:pPr marL="457200" lvl="0" indent="-393700" algn="just" rtl="0">
              <a:lnSpc>
                <a:spcPct val="130000"/>
              </a:lnSpc>
              <a:spcBef>
                <a:spcPts val="0"/>
              </a:spcBef>
              <a:spcAft>
                <a:spcPts val="0"/>
              </a:spcAft>
              <a:buClr>
                <a:srgbClr val="FFFFFF"/>
              </a:buClr>
              <a:buSzPts val="2600"/>
              <a:buFont typeface="Times New Roman"/>
              <a:buChar char="●"/>
            </a:pPr>
            <a:r>
              <a:rPr lang="en-US" sz="2600">
                <a:solidFill>
                  <a:srgbClr val="FFFFFF"/>
                </a:solidFill>
                <a:latin typeface="Times New Roman"/>
                <a:ea typeface="Times New Roman"/>
                <a:cs typeface="Times New Roman"/>
                <a:sym typeface="Times New Roman"/>
              </a:rPr>
              <a:t>Sanskrit's antiquity and complex Devanagari script pose challenges for text revival.</a:t>
            </a:r>
            <a:endParaRPr sz="2600">
              <a:solidFill>
                <a:srgbClr val="FFFFFF"/>
              </a:solidFill>
              <a:latin typeface="Times New Roman"/>
              <a:ea typeface="Times New Roman"/>
              <a:cs typeface="Times New Roman"/>
              <a:sym typeface="Times New Roman"/>
            </a:endParaRPr>
          </a:p>
          <a:p>
            <a:pPr marL="457200" lvl="0" indent="-393700" algn="just" rtl="0">
              <a:lnSpc>
                <a:spcPct val="130000"/>
              </a:lnSpc>
              <a:spcBef>
                <a:spcPts val="0"/>
              </a:spcBef>
              <a:spcAft>
                <a:spcPts val="0"/>
              </a:spcAft>
              <a:buClr>
                <a:srgbClr val="FFFFFF"/>
              </a:buClr>
              <a:buSzPts val="2600"/>
              <a:buFont typeface="Times New Roman"/>
              <a:buChar char="●"/>
            </a:pPr>
            <a:r>
              <a:rPr lang="en-US" sz="2600">
                <a:solidFill>
                  <a:srgbClr val="FFFFFF"/>
                </a:solidFill>
                <a:latin typeface="Times New Roman"/>
                <a:ea typeface="Times New Roman"/>
                <a:cs typeface="Times New Roman"/>
                <a:sym typeface="Times New Roman"/>
              </a:rPr>
              <a:t>The DL model innovatively reconstructs degraded Sanskrit text images, addressing missing characters.</a:t>
            </a:r>
            <a:endParaRPr sz="2600">
              <a:solidFill>
                <a:srgbClr val="FFFFFF"/>
              </a:solidFill>
              <a:latin typeface="Times New Roman"/>
              <a:ea typeface="Times New Roman"/>
              <a:cs typeface="Times New Roman"/>
              <a:sym typeface="Times New Roman"/>
            </a:endParaRPr>
          </a:p>
          <a:p>
            <a:pPr marL="457200" lvl="0" indent="-393700" algn="just" rtl="0">
              <a:lnSpc>
                <a:spcPct val="130000"/>
              </a:lnSpc>
              <a:spcBef>
                <a:spcPts val="0"/>
              </a:spcBef>
              <a:spcAft>
                <a:spcPts val="0"/>
              </a:spcAft>
              <a:buClr>
                <a:srgbClr val="FFFFFF"/>
              </a:buClr>
              <a:buSzPts val="2600"/>
              <a:buFont typeface="Times New Roman"/>
              <a:buChar char="●"/>
            </a:pPr>
            <a:r>
              <a:rPr lang="en-US" sz="2600">
                <a:solidFill>
                  <a:srgbClr val="FFFFFF"/>
                </a:solidFill>
                <a:latin typeface="Times New Roman"/>
                <a:ea typeface="Times New Roman"/>
                <a:cs typeface="Times New Roman"/>
                <a:sym typeface="Times New Roman"/>
              </a:rPr>
              <a:t>A groundbreaking venture in Sanskrit literature, it pioneers Deep learning for manuscript restoration.</a:t>
            </a:r>
            <a:endParaRPr sz="2600">
              <a:solidFill>
                <a:srgbClr val="FFFFFF"/>
              </a:solidFill>
              <a:latin typeface="Times New Roman"/>
              <a:ea typeface="Times New Roman"/>
              <a:cs typeface="Times New Roman"/>
              <a:sym typeface="Times New Roman"/>
            </a:endParaRPr>
          </a:p>
          <a:p>
            <a:pPr marL="457200" lvl="0" indent="-393700" algn="just" rtl="0">
              <a:lnSpc>
                <a:spcPct val="130000"/>
              </a:lnSpc>
              <a:spcBef>
                <a:spcPts val="0"/>
              </a:spcBef>
              <a:spcAft>
                <a:spcPts val="0"/>
              </a:spcAft>
              <a:buClr>
                <a:srgbClr val="FFFFFF"/>
              </a:buClr>
              <a:buSzPts val="2600"/>
              <a:buFont typeface="Times New Roman"/>
              <a:buChar char="●"/>
            </a:pPr>
            <a:r>
              <a:rPr lang="en-US" sz="2600">
                <a:solidFill>
                  <a:srgbClr val="FFFFFF"/>
                </a:solidFill>
                <a:latin typeface="Times New Roman"/>
                <a:ea typeface="Times New Roman"/>
                <a:cs typeface="Times New Roman"/>
                <a:sym typeface="Times New Roman"/>
              </a:rPr>
              <a:t>Its application marks a departure from previous efforts, extending to character reconstruction and translation.</a:t>
            </a:r>
            <a:endParaRPr sz="2600">
              <a:solidFill>
                <a:srgbClr val="FFFFFF"/>
              </a:solidFill>
              <a:latin typeface="Times New Roman"/>
              <a:ea typeface="Times New Roman"/>
              <a:cs typeface="Times New Roman"/>
              <a:sym typeface="Times New Roman"/>
            </a:endParaRPr>
          </a:p>
          <a:p>
            <a:pPr marL="457200" lvl="0" indent="-393700" algn="just" rtl="0">
              <a:lnSpc>
                <a:spcPct val="130000"/>
              </a:lnSpc>
              <a:spcBef>
                <a:spcPts val="0"/>
              </a:spcBef>
              <a:spcAft>
                <a:spcPts val="0"/>
              </a:spcAft>
              <a:buClr>
                <a:srgbClr val="FFFFFF"/>
              </a:buClr>
              <a:buSzPts val="2600"/>
              <a:buFont typeface="Times New Roman"/>
              <a:buChar char="●"/>
            </a:pPr>
            <a:r>
              <a:rPr lang="en-US" sz="2600">
                <a:solidFill>
                  <a:srgbClr val="FFFFFF"/>
                </a:solidFill>
                <a:latin typeface="Times New Roman"/>
                <a:ea typeface="Times New Roman"/>
                <a:cs typeface="Times New Roman"/>
                <a:sym typeface="Times New Roman"/>
              </a:rPr>
              <a:t>Enhanced accuracy through data expansion underscores its potential for significant contributions to Sanskrit studies.</a:t>
            </a:r>
            <a:endParaRPr sz="2600">
              <a:solidFill>
                <a:srgbClr val="FFFFFF"/>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178"/>
        <p:cNvGrpSpPr/>
        <p:nvPr/>
      </p:nvGrpSpPr>
      <p:grpSpPr>
        <a:xfrm>
          <a:off x="0" y="0"/>
          <a:ext cx="0" cy="0"/>
          <a:chOff x="0" y="0"/>
          <a:chExt cx="0" cy="0"/>
        </a:xfrm>
      </p:grpSpPr>
      <p:sp>
        <p:nvSpPr>
          <p:cNvPr id="179" name="Google Shape;179;p15"/>
          <p:cNvSpPr txBox="1"/>
          <p:nvPr/>
        </p:nvSpPr>
        <p:spPr>
          <a:xfrm>
            <a:off x="3914549" y="1028700"/>
            <a:ext cx="10458900" cy="1123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300">
                <a:solidFill>
                  <a:srgbClr val="B82939"/>
                </a:solidFill>
                <a:latin typeface="Abril Fatface"/>
                <a:ea typeface="Abril Fatface"/>
                <a:cs typeface="Abril Fatface"/>
                <a:sym typeface="Abril Fatface"/>
              </a:rPr>
              <a:t>PROBLEM STATEMENT</a:t>
            </a:r>
            <a:endParaRPr sz="700"/>
          </a:p>
        </p:txBody>
      </p:sp>
      <p:cxnSp>
        <p:nvCxnSpPr>
          <p:cNvPr id="180" name="Google Shape;180;p15"/>
          <p:cNvCxnSpPr/>
          <p:nvPr/>
        </p:nvCxnSpPr>
        <p:spPr>
          <a:xfrm>
            <a:off x="9144000" y="2578941"/>
            <a:ext cx="9144000" cy="0"/>
          </a:xfrm>
          <a:prstGeom prst="straightConnector1">
            <a:avLst/>
          </a:prstGeom>
          <a:noFill/>
          <a:ln w="38100" cap="flat" cmpd="sng">
            <a:solidFill>
              <a:srgbClr val="D62C3E"/>
            </a:solidFill>
            <a:prstDash val="solid"/>
            <a:round/>
            <a:headEnd type="none" w="sm" len="sm"/>
            <a:tailEnd type="none" w="sm" len="sm"/>
          </a:ln>
        </p:spPr>
      </p:cxnSp>
      <p:pic>
        <p:nvPicPr>
          <p:cNvPr id="181" name="Google Shape;181;p15"/>
          <p:cNvPicPr preferRelativeResize="0"/>
          <p:nvPr/>
        </p:nvPicPr>
        <p:blipFill>
          <a:blip r:embed="rId3">
            <a:alphaModFix/>
          </a:blip>
          <a:stretch>
            <a:fillRect/>
          </a:stretch>
        </p:blipFill>
        <p:spPr>
          <a:xfrm>
            <a:off x="0" y="-2953945"/>
            <a:ext cx="18288000" cy="3982641"/>
          </a:xfrm>
          <a:prstGeom prst="rect">
            <a:avLst/>
          </a:prstGeom>
          <a:noFill/>
          <a:ln>
            <a:noFill/>
          </a:ln>
        </p:spPr>
      </p:pic>
      <p:cxnSp>
        <p:nvCxnSpPr>
          <p:cNvPr id="182" name="Google Shape;182;p15"/>
          <p:cNvCxnSpPr/>
          <p:nvPr/>
        </p:nvCxnSpPr>
        <p:spPr>
          <a:xfrm>
            <a:off x="0" y="9166791"/>
            <a:ext cx="9144000" cy="0"/>
          </a:xfrm>
          <a:prstGeom prst="straightConnector1">
            <a:avLst/>
          </a:prstGeom>
          <a:noFill/>
          <a:ln w="38100" cap="flat" cmpd="sng">
            <a:solidFill>
              <a:srgbClr val="D62C3E"/>
            </a:solidFill>
            <a:prstDash val="solid"/>
            <a:round/>
            <a:headEnd type="none" w="sm" len="sm"/>
            <a:tailEnd type="none" w="sm" len="sm"/>
          </a:ln>
        </p:spPr>
      </p:cxnSp>
      <p:sp>
        <p:nvSpPr>
          <p:cNvPr id="183" name="Google Shape;183;p15"/>
          <p:cNvSpPr txBox="1"/>
          <p:nvPr/>
        </p:nvSpPr>
        <p:spPr>
          <a:xfrm>
            <a:off x="636450" y="3315825"/>
            <a:ext cx="17015100" cy="5114100"/>
          </a:xfrm>
          <a:prstGeom prst="rect">
            <a:avLst/>
          </a:prstGeom>
          <a:noFill/>
          <a:ln>
            <a:noFill/>
          </a:ln>
        </p:spPr>
        <p:txBody>
          <a:bodyPr spcFirstLastPara="1" wrap="square" lIns="91425" tIns="91425" rIns="91425" bIns="91425" anchor="t" anchorCtr="0">
            <a:noAutofit/>
          </a:bodyPr>
          <a:lstStyle/>
          <a:p>
            <a:pPr marL="457200" lvl="0" indent="-400050" algn="l" rtl="0">
              <a:lnSpc>
                <a:spcPct val="150000"/>
              </a:lnSpc>
              <a:spcBef>
                <a:spcPts val="0"/>
              </a:spcBef>
              <a:spcAft>
                <a:spcPts val="0"/>
              </a:spcAft>
              <a:buClr>
                <a:schemeClr val="accent3"/>
              </a:buClr>
              <a:buSzPts val="2700"/>
              <a:buFont typeface="Abril Fatface"/>
              <a:buChar char="●"/>
            </a:pPr>
            <a:r>
              <a:rPr lang="en-US" sz="2700">
                <a:solidFill>
                  <a:schemeClr val="accent3"/>
                </a:solidFill>
                <a:latin typeface="Abril Fatface"/>
                <a:ea typeface="Abril Fatface"/>
                <a:cs typeface="Abril Fatface"/>
                <a:sym typeface="Abril Fatface"/>
              </a:rPr>
              <a:t>Develop DL models  to digitize and transcribe Sanskrit manuscripts, overcoming challenges of poor condition and complex language structures.</a:t>
            </a:r>
            <a:endParaRPr sz="2700">
              <a:solidFill>
                <a:schemeClr val="accent3"/>
              </a:solidFill>
              <a:latin typeface="Abril Fatface"/>
              <a:ea typeface="Abril Fatface"/>
              <a:cs typeface="Abril Fatface"/>
              <a:sym typeface="Abril Fatface"/>
            </a:endParaRPr>
          </a:p>
          <a:p>
            <a:pPr marL="457200" lvl="0" indent="-400050" algn="l" rtl="0">
              <a:lnSpc>
                <a:spcPct val="150000"/>
              </a:lnSpc>
              <a:spcBef>
                <a:spcPts val="0"/>
              </a:spcBef>
              <a:spcAft>
                <a:spcPts val="0"/>
              </a:spcAft>
              <a:buClr>
                <a:schemeClr val="accent3"/>
              </a:buClr>
              <a:buSzPts val="2700"/>
              <a:buFont typeface="Abril Fatface"/>
              <a:buChar char="●"/>
            </a:pPr>
            <a:r>
              <a:rPr lang="en-US" sz="2700">
                <a:solidFill>
                  <a:schemeClr val="accent3"/>
                </a:solidFill>
                <a:latin typeface="Abril Fatface"/>
                <a:ea typeface="Abril Fatface"/>
                <a:cs typeface="Abril Fatface"/>
                <a:sym typeface="Abril Fatface"/>
              </a:rPr>
              <a:t>Implement techniques to accurately translate Sanskrit texts, capturing semantic nuances and historical context for preservation.</a:t>
            </a:r>
            <a:endParaRPr sz="2700">
              <a:solidFill>
                <a:schemeClr val="accent3"/>
              </a:solidFill>
              <a:latin typeface="Abril Fatface"/>
              <a:ea typeface="Abril Fatface"/>
              <a:cs typeface="Abril Fatface"/>
              <a:sym typeface="Abril Fatface"/>
            </a:endParaRPr>
          </a:p>
          <a:p>
            <a:pPr marL="457200" lvl="0" indent="-400050" algn="l" rtl="0">
              <a:lnSpc>
                <a:spcPct val="150000"/>
              </a:lnSpc>
              <a:spcBef>
                <a:spcPts val="0"/>
              </a:spcBef>
              <a:spcAft>
                <a:spcPts val="0"/>
              </a:spcAft>
              <a:buClr>
                <a:schemeClr val="accent3"/>
              </a:buClr>
              <a:buSzPts val="2700"/>
              <a:buFont typeface="Abril Fatface"/>
              <a:buChar char="●"/>
            </a:pPr>
            <a:r>
              <a:rPr lang="en-US" sz="2700">
                <a:solidFill>
                  <a:schemeClr val="accent3"/>
                </a:solidFill>
                <a:latin typeface="Abril Fatface"/>
                <a:ea typeface="Abril Fatface"/>
                <a:cs typeface="Abril Fatface"/>
                <a:sym typeface="Abril Fatface"/>
              </a:rPr>
              <a:t>Create automated tools for accurate transcription and translation.</a:t>
            </a:r>
            <a:endParaRPr sz="2700">
              <a:solidFill>
                <a:schemeClr val="accent3"/>
              </a:solidFill>
              <a:latin typeface="Abril Fatface"/>
              <a:ea typeface="Abril Fatface"/>
              <a:cs typeface="Abril Fatface"/>
              <a:sym typeface="Abril Fatface"/>
            </a:endParaRPr>
          </a:p>
          <a:p>
            <a:pPr marL="457200" lvl="0" indent="-400050" algn="l" rtl="0">
              <a:lnSpc>
                <a:spcPct val="150000"/>
              </a:lnSpc>
              <a:spcBef>
                <a:spcPts val="0"/>
              </a:spcBef>
              <a:spcAft>
                <a:spcPts val="0"/>
              </a:spcAft>
              <a:buClr>
                <a:schemeClr val="accent3"/>
              </a:buClr>
              <a:buSzPts val="2700"/>
              <a:buFont typeface="Abril Fatface"/>
              <a:buChar char="●"/>
            </a:pPr>
            <a:r>
              <a:rPr lang="en-US" sz="2700">
                <a:solidFill>
                  <a:schemeClr val="accent3"/>
                </a:solidFill>
                <a:latin typeface="Abril Fatface"/>
                <a:ea typeface="Abril Fatface"/>
                <a:cs typeface="Abril Fatface"/>
                <a:sym typeface="Abril Fatface"/>
              </a:rPr>
              <a:t> Prioritize capturing semantic ambiguity and historical context.</a:t>
            </a:r>
            <a:endParaRPr sz="2700">
              <a:solidFill>
                <a:schemeClr val="accent3"/>
              </a:solidFill>
              <a:latin typeface="Abril Fatface"/>
              <a:ea typeface="Abril Fatface"/>
              <a:cs typeface="Abril Fatface"/>
              <a:sym typeface="Abril Fatface"/>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187"/>
        <p:cNvGrpSpPr/>
        <p:nvPr/>
      </p:nvGrpSpPr>
      <p:grpSpPr>
        <a:xfrm>
          <a:off x="0" y="0"/>
          <a:ext cx="0" cy="0"/>
          <a:chOff x="0" y="0"/>
          <a:chExt cx="0" cy="0"/>
        </a:xfrm>
      </p:grpSpPr>
      <p:grpSp>
        <p:nvGrpSpPr>
          <p:cNvPr id="188" name="Google Shape;188;p16"/>
          <p:cNvGrpSpPr/>
          <p:nvPr/>
        </p:nvGrpSpPr>
        <p:grpSpPr>
          <a:xfrm>
            <a:off x="-1659456" y="7329214"/>
            <a:ext cx="20267628" cy="4633285"/>
            <a:chOff x="0" y="-47625"/>
            <a:chExt cx="5337941" cy="1220281"/>
          </a:xfrm>
        </p:grpSpPr>
        <p:sp>
          <p:nvSpPr>
            <p:cNvPr id="189" name="Google Shape;189;p16"/>
            <p:cNvSpPr/>
            <p:nvPr/>
          </p:nvSpPr>
          <p:spPr>
            <a:xfrm>
              <a:off x="0" y="0"/>
              <a:ext cx="5337941" cy="1172656"/>
            </a:xfrm>
            <a:custGeom>
              <a:avLst/>
              <a:gdLst/>
              <a:ahLst/>
              <a:cxnLst/>
              <a:rect l="l" t="t" r="r" b="b"/>
              <a:pathLst>
                <a:path w="5337941" h="1172656" extrusionOk="0">
                  <a:moveTo>
                    <a:pt x="0" y="0"/>
                  </a:moveTo>
                  <a:lnTo>
                    <a:pt x="5337941" y="0"/>
                  </a:lnTo>
                  <a:lnTo>
                    <a:pt x="5337941" y="1172656"/>
                  </a:lnTo>
                  <a:lnTo>
                    <a:pt x="0" y="1172656"/>
                  </a:lnTo>
                  <a:close/>
                </a:path>
              </a:pathLst>
            </a:custGeom>
            <a:solidFill>
              <a:srgbClr val="D62C3E"/>
            </a:solidFill>
            <a:ln>
              <a:noFill/>
            </a:ln>
          </p:spPr>
        </p:sp>
        <p:sp>
          <p:nvSpPr>
            <p:cNvPr id="190" name="Google Shape;190;p16"/>
            <p:cNvSpPr txBox="1"/>
            <p:nvPr/>
          </p:nvSpPr>
          <p:spPr>
            <a:xfrm>
              <a:off x="0" y="-47625"/>
              <a:ext cx="5337941" cy="122028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1" name="Google Shape;191;p16"/>
          <p:cNvGrpSpPr/>
          <p:nvPr/>
        </p:nvGrpSpPr>
        <p:grpSpPr>
          <a:xfrm>
            <a:off x="2467375" y="2387053"/>
            <a:ext cx="13279943" cy="4438431"/>
            <a:chOff x="0" y="-47625"/>
            <a:chExt cx="1688250" cy="1131358"/>
          </a:xfrm>
        </p:grpSpPr>
        <p:sp>
          <p:nvSpPr>
            <p:cNvPr id="192" name="Google Shape;192;p16"/>
            <p:cNvSpPr/>
            <p:nvPr/>
          </p:nvSpPr>
          <p:spPr>
            <a:xfrm>
              <a:off x="0" y="0"/>
              <a:ext cx="1688250" cy="1083733"/>
            </a:xfrm>
            <a:custGeom>
              <a:avLst/>
              <a:gdLst/>
              <a:ahLst/>
              <a:cxnLst/>
              <a:rect l="l" t="t" r="r" b="b"/>
              <a:pathLst>
                <a:path w="1688250" h="1083733" extrusionOk="0">
                  <a:moveTo>
                    <a:pt x="12078" y="0"/>
                  </a:moveTo>
                  <a:lnTo>
                    <a:pt x="1676172" y="0"/>
                  </a:lnTo>
                  <a:cubicBezTo>
                    <a:pt x="1682843" y="0"/>
                    <a:pt x="1688250" y="5407"/>
                    <a:pt x="1688250" y="12078"/>
                  </a:cubicBezTo>
                  <a:lnTo>
                    <a:pt x="1688250" y="1071656"/>
                  </a:lnTo>
                  <a:cubicBezTo>
                    <a:pt x="1688250" y="1074859"/>
                    <a:pt x="1686978" y="1077931"/>
                    <a:pt x="1684713" y="1080196"/>
                  </a:cubicBezTo>
                  <a:cubicBezTo>
                    <a:pt x="1682448" y="1082461"/>
                    <a:pt x="1679376" y="1083733"/>
                    <a:pt x="1676172" y="1083733"/>
                  </a:cubicBezTo>
                  <a:lnTo>
                    <a:pt x="12078" y="1083733"/>
                  </a:lnTo>
                  <a:cubicBezTo>
                    <a:pt x="5407" y="1083733"/>
                    <a:pt x="0" y="1078326"/>
                    <a:pt x="0" y="1071656"/>
                  </a:cubicBezTo>
                  <a:lnTo>
                    <a:pt x="0" y="12078"/>
                  </a:lnTo>
                  <a:cubicBezTo>
                    <a:pt x="0" y="5407"/>
                    <a:pt x="5407" y="0"/>
                    <a:pt x="12078" y="0"/>
                  </a:cubicBezTo>
                  <a:close/>
                </a:path>
              </a:pathLst>
            </a:custGeom>
            <a:solidFill>
              <a:srgbClr val="000000">
                <a:alpha val="0"/>
              </a:srgbClr>
            </a:solidFill>
            <a:ln w="38100" cap="sq" cmpd="sng">
              <a:solidFill>
                <a:srgbClr val="F4C3C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txBox="1"/>
            <p:nvPr/>
          </p:nvSpPr>
          <p:spPr>
            <a:xfrm>
              <a:off x="0" y="-47625"/>
              <a:ext cx="1688250" cy="11313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2800" b="0" i="0" u="none" strike="noStrike" cap="none">
                <a:solidFill>
                  <a:schemeClr val="dk1"/>
                </a:solidFill>
                <a:latin typeface="Calibri"/>
                <a:ea typeface="Calibri"/>
                <a:cs typeface="Calibri"/>
                <a:sym typeface="Calibri"/>
              </a:endParaRPr>
            </a:p>
          </p:txBody>
        </p:sp>
      </p:grpSp>
      <p:sp>
        <p:nvSpPr>
          <p:cNvPr id="194" name="Google Shape;194;p16"/>
          <p:cNvSpPr txBox="1"/>
          <p:nvPr/>
        </p:nvSpPr>
        <p:spPr>
          <a:xfrm>
            <a:off x="1342942" y="1122117"/>
            <a:ext cx="15602100" cy="1139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400">
                <a:solidFill>
                  <a:srgbClr val="B82939"/>
                </a:solidFill>
                <a:latin typeface="Abril Fatface"/>
                <a:ea typeface="Abril Fatface"/>
                <a:cs typeface="Abril Fatface"/>
                <a:sym typeface="Abril Fatface"/>
              </a:rPr>
              <a:t>PROJECT OBJECTIVE</a:t>
            </a:r>
            <a:endParaRPr sz="800"/>
          </a:p>
        </p:txBody>
      </p:sp>
      <p:pic>
        <p:nvPicPr>
          <p:cNvPr id="195" name="Google Shape;195;p16"/>
          <p:cNvPicPr preferRelativeResize="0"/>
          <p:nvPr/>
        </p:nvPicPr>
        <p:blipFill>
          <a:blip r:embed="rId3">
            <a:alphaModFix/>
          </a:blip>
          <a:stretch>
            <a:fillRect/>
          </a:stretch>
        </p:blipFill>
        <p:spPr>
          <a:xfrm>
            <a:off x="0" y="-2851580"/>
            <a:ext cx="18288000" cy="3973711"/>
          </a:xfrm>
          <a:prstGeom prst="rect">
            <a:avLst/>
          </a:prstGeom>
          <a:noFill/>
          <a:ln>
            <a:noFill/>
          </a:ln>
        </p:spPr>
      </p:pic>
      <p:pic>
        <p:nvPicPr>
          <p:cNvPr id="196" name="Google Shape;196;p16"/>
          <p:cNvPicPr preferRelativeResize="0"/>
          <p:nvPr/>
        </p:nvPicPr>
        <p:blipFill>
          <a:blip r:embed="rId4">
            <a:alphaModFix/>
          </a:blip>
          <a:stretch>
            <a:fillRect/>
          </a:stretch>
        </p:blipFill>
        <p:spPr>
          <a:xfrm>
            <a:off x="0" y="8706095"/>
            <a:ext cx="18288000" cy="3973711"/>
          </a:xfrm>
          <a:prstGeom prst="rect">
            <a:avLst/>
          </a:prstGeom>
          <a:noFill/>
          <a:ln>
            <a:noFill/>
          </a:ln>
        </p:spPr>
      </p:pic>
      <p:sp>
        <p:nvSpPr>
          <p:cNvPr id="197" name="Google Shape;197;p16"/>
          <p:cNvSpPr txBox="1"/>
          <p:nvPr/>
        </p:nvSpPr>
        <p:spPr>
          <a:xfrm>
            <a:off x="2852100" y="3010488"/>
            <a:ext cx="10384500" cy="4266000"/>
          </a:xfrm>
          <a:prstGeom prst="rect">
            <a:avLst/>
          </a:prstGeom>
          <a:noFill/>
          <a:ln>
            <a:noFill/>
          </a:ln>
        </p:spPr>
        <p:txBody>
          <a:bodyPr spcFirstLastPara="1" wrap="square" lIns="91425" tIns="91425" rIns="91425" bIns="91425" anchor="t" anchorCtr="0">
            <a:noAutofit/>
          </a:bodyPr>
          <a:lstStyle/>
          <a:p>
            <a:pPr marL="457200" lvl="0" indent="-400050" algn="l" rtl="0">
              <a:lnSpc>
                <a:spcPct val="150000"/>
              </a:lnSpc>
              <a:spcBef>
                <a:spcPts val="0"/>
              </a:spcBef>
              <a:spcAft>
                <a:spcPts val="0"/>
              </a:spcAft>
              <a:buClr>
                <a:schemeClr val="accent3"/>
              </a:buClr>
              <a:buSzPts val="2700"/>
              <a:buFont typeface="Times New Roman"/>
              <a:buChar char="●"/>
            </a:pPr>
            <a:r>
              <a:rPr lang="en-US" sz="2700">
                <a:solidFill>
                  <a:schemeClr val="accent3"/>
                </a:solidFill>
                <a:highlight>
                  <a:srgbClr val="FFFFFF"/>
                </a:highlight>
                <a:latin typeface="Times New Roman"/>
                <a:ea typeface="Times New Roman"/>
                <a:cs typeface="Times New Roman"/>
                <a:sym typeface="Times New Roman"/>
              </a:rPr>
              <a:t>Enhancing digitized documents</a:t>
            </a:r>
            <a:endParaRPr sz="2700">
              <a:solidFill>
                <a:schemeClr val="accent3"/>
              </a:solidFill>
              <a:highlight>
                <a:srgbClr val="FFFFFF"/>
              </a:highlight>
              <a:latin typeface="Times New Roman"/>
              <a:ea typeface="Times New Roman"/>
              <a:cs typeface="Times New Roman"/>
              <a:sym typeface="Times New Roman"/>
            </a:endParaRPr>
          </a:p>
          <a:p>
            <a:pPr marL="457200" lvl="0" indent="-400050" algn="l" rtl="0">
              <a:lnSpc>
                <a:spcPct val="150000"/>
              </a:lnSpc>
              <a:spcBef>
                <a:spcPts val="0"/>
              </a:spcBef>
              <a:spcAft>
                <a:spcPts val="0"/>
              </a:spcAft>
              <a:buClr>
                <a:schemeClr val="accent3"/>
              </a:buClr>
              <a:buSzPts val="2700"/>
              <a:buFont typeface="Times New Roman"/>
              <a:buChar char="●"/>
            </a:pPr>
            <a:r>
              <a:rPr lang="en-US" sz="2700">
                <a:solidFill>
                  <a:schemeClr val="accent3"/>
                </a:solidFill>
                <a:highlight>
                  <a:schemeClr val="lt1"/>
                </a:highlight>
                <a:latin typeface="Times New Roman"/>
                <a:ea typeface="Times New Roman"/>
                <a:cs typeface="Times New Roman"/>
                <a:sym typeface="Times New Roman"/>
              </a:rPr>
              <a:t>Preservation of cultural Heritage</a:t>
            </a:r>
            <a:endParaRPr sz="2700">
              <a:solidFill>
                <a:schemeClr val="accent3"/>
              </a:solidFill>
              <a:highlight>
                <a:srgbClr val="FFFFFF"/>
              </a:highlight>
              <a:latin typeface="Times New Roman"/>
              <a:ea typeface="Times New Roman"/>
              <a:cs typeface="Times New Roman"/>
              <a:sym typeface="Times New Roman"/>
            </a:endParaRPr>
          </a:p>
          <a:p>
            <a:pPr marL="457200" lvl="0" indent="-400050" algn="l" rtl="0">
              <a:lnSpc>
                <a:spcPct val="150000"/>
              </a:lnSpc>
              <a:spcBef>
                <a:spcPts val="0"/>
              </a:spcBef>
              <a:spcAft>
                <a:spcPts val="0"/>
              </a:spcAft>
              <a:buClr>
                <a:schemeClr val="accent3"/>
              </a:buClr>
              <a:buSzPts val="2700"/>
              <a:buFont typeface="Times New Roman"/>
              <a:buChar char="●"/>
            </a:pPr>
            <a:r>
              <a:rPr lang="en-US" sz="2700">
                <a:solidFill>
                  <a:schemeClr val="accent3"/>
                </a:solidFill>
                <a:highlight>
                  <a:srgbClr val="FFFFFF"/>
                </a:highlight>
                <a:latin typeface="Times New Roman"/>
                <a:ea typeface="Times New Roman"/>
                <a:cs typeface="Times New Roman"/>
                <a:sym typeface="Times New Roman"/>
              </a:rPr>
              <a:t>Educational purposes</a:t>
            </a:r>
            <a:endParaRPr sz="2700">
              <a:solidFill>
                <a:schemeClr val="accent3"/>
              </a:solidFill>
              <a:highlight>
                <a:srgbClr val="FFFFFF"/>
              </a:highlight>
              <a:latin typeface="Times New Roman"/>
              <a:ea typeface="Times New Roman"/>
              <a:cs typeface="Times New Roman"/>
              <a:sym typeface="Times New Roman"/>
            </a:endParaRPr>
          </a:p>
          <a:p>
            <a:pPr marL="457200" lvl="0" indent="-400050" algn="l" rtl="0">
              <a:lnSpc>
                <a:spcPct val="150000"/>
              </a:lnSpc>
              <a:spcBef>
                <a:spcPts val="0"/>
              </a:spcBef>
              <a:spcAft>
                <a:spcPts val="0"/>
              </a:spcAft>
              <a:buClr>
                <a:schemeClr val="accent3"/>
              </a:buClr>
              <a:buSzPts val="2700"/>
              <a:buFont typeface="Times New Roman"/>
              <a:buChar char="●"/>
            </a:pPr>
            <a:r>
              <a:rPr lang="en-US" sz="2700">
                <a:solidFill>
                  <a:schemeClr val="accent3"/>
                </a:solidFill>
                <a:highlight>
                  <a:srgbClr val="FFFFFF"/>
                </a:highlight>
                <a:latin typeface="Times New Roman"/>
                <a:ea typeface="Times New Roman"/>
                <a:cs typeface="Times New Roman"/>
                <a:sym typeface="Times New Roman"/>
              </a:rPr>
              <a:t>Cultural revival</a:t>
            </a:r>
            <a:endParaRPr sz="2700">
              <a:solidFill>
                <a:schemeClr val="accent3"/>
              </a:solidFill>
              <a:highlight>
                <a:srgbClr val="FFFFFF"/>
              </a:highlight>
              <a:latin typeface="Times New Roman"/>
              <a:ea typeface="Times New Roman"/>
              <a:cs typeface="Times New Roman"/>
              <a:sym typeface="Times New Roman"/>
            </a:endParaRPr>
          </a:p>
          <a:p>
            <a:pPr marL="457200" lvl="0" indent="-400050" algn="l" rtl="0">
              <a:lnSpc>
                <a:spcPct val="150000"/>
              </a:lnSpc>
              <a:spcBef>
                <a:spcPts val="0"/>
              </a:spcBef>
              <a:spcAft>
                <a:spcPts val="0"/>
              </a:spcAft>
              <a:buClr>
                <a:schemeClr val="accent3"/>
              </a:buClr>
              <a:buSzPts val="2700"/>
              <a:buFont typeface="Times New Roman"/>
              <a:buChar char="●"/>
            </a:pPr>
            <a:r>
              <a:rPr lang="en-US" sz="2700">
                <a:solidFill>
                  <a:schemeClr val="accent3"/>
                </a:solidFill>
                <a:highlight>
                  <a:schemeClr val="lt1"/>
                </a:highlight>
                <a:latin typeface="Times New Roman"/>
                <a:ea typeface="Times New Roman"/>
                <a:cs typeface="Times New Roman"/>
                <a:sym typeface="Times New Roman"/>
              </a:rPr>
              <a:t>Promoting researches</a:t>
            </a:r>
            <a:endParaRPr sz="2700">
              <a:solidFill>
                <a:schemeClr val="accent3"/>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201"/>
        <p:cNvGrpSpPr/>
        <p:nvPr/>
      </p:nvGrpSpPr>
      <p:grpSpPr>
        <a:xfrm>
          <a:off x="0" y="0"/>
          <a:ext cx="0" cy="0"/>
          <a:chOff x="0" y="0"/>
          <a:chExt cx="0" cy="0"/>
        </a:xfrm>
      </p:grpSpPr>
      <p:grpSp>
        <p:nvGrpSpPr>
          <p:cNvPr id="202" name="Google Shape;202;p17"/>
          <p:cNvGrpSpPr/>
          <p:nvPr/>
        </p:nvGrpSpPr>
        <p:grpSpPr>
          <a:xfrm>
            <a:off x="-1659456" y="7329214"/>
            <a:ext cx="20267628" cy="4633737"/>
            <a:chOff x="0" y="-47625"/>
            <a:chExt cx="5337941" cy="1220400"/>
          </a:xfrm>
        </p:grpSpPr>
        <p:sp>
          <p:nvSpPr>
            <p:cNvPr id="203" name="Google Shape;203;p17"/>
            <p:cNvSpPr/>
            <p:nvPr/>
          </p:nvSpPr>
          <p:spPr>
            <a:xfrm>
              <a:off x="0" y="0"/>
              <a:ext cx="5337941" cy="1172656"/>
            </a:xfrm>
            <a:custGeom>
              <a:avLst/>
              <a:gdLst/>
              <a:ahLst/>
              <a:cxnLst/>
              <a:rect l="l" t="t" r="r" b="b"/>
              <a:pathLst>
                <a:path w="5337941" h="1172656" extrusionOk="0">
                  <a:moveTo>
                    <a:pt x="0" y="0"/>
                  </a:moveTo>
                  <a:lnTo>
                    <a:pt x="5337941" y="0"/>
                  </a:lnTo>
                  <a:lnTo>
                    <a:pt x="5337941" y="1172656"/>
                  </a:lnTo>
                  <a:lnTo>
                    <a:pt x="0" y="1172656"/>
                  </a:lnTo>
                  <a:close/>
                </a:path>
              </a:pathLst>
            </a:custGeom>
            <a:solidFill>
              <a:srgbClr val="D62C3E"/>
            </a:solidFill>
            <a:ln>
              <a:noFill/>
            </a:ln>
          </p:spPr>
        </p:sp>
        <p:sp>
          <p:nvSpPr>
            <p:cNvPr id="204" name="Google Shape;204;p17"/>
            <p:cNvSpPr txBox="1"/>
            <p:nvPr/>
          </p:nvSpPr>
          <p:spPr>
            <a:xfrm>
              <a:off x="0" y="-47625"/>
              <a:ext cx="5337900" cy="1220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7"/>
          <p:cNvGrpSpPr/>
          <p:nvPr/>
        </p:nvGrpSpPr>
        <p:grpSpPr>
          <a:xfrm>
            <a:off x="698775" y="2257537"/>
            <a:ext cx="8028173" cy="5075385"/>
            <a:chOff x="0" y="-47625"/>
            <a:chExt cx="1688400" cy="1131358"/>
          </a:xfrm>
        </p:grpSpPr>
        <p:sp>
          <p:nvSpPr>
            <p:cNvPr id="206" name="Google Shape;206;p17"/>
            <p:cNvSpPr/>
            <p:nvPr/>
          </p:nvSpPr>
          <p:spPr>
            <a:xfrm>
              <a:off x="0" y="0"/>
              <a:ext cx="1688250" cy="1083733"/>
            </a:xfrm>
            <a:custGeom>
              <a:avLst/>
              <a:gdLst/>
              <a:ahLst/>
              <a:cxnLst/>
              <a:rect l="l" t="t" r="r" b="b"/>
              <a:pathLst>
                <a:path w="1688250" h="1083733" extrusionOk="0">
                  <a:moveTo>
                    <a:pt x="12078" y="0"/>
                  </a:moveTo>
                  <a:lnTo>
                    <a:pt x="1676172" y="0"/>
                  </a:lnTo>
                  <a:cubicBezTo>
                    <a:pt x="1682843" y="0"/>
                    <a:pt x="1688250" y="5407"/>
                    <a:pt x="1688250" y="12078"/>
                  </a:cubicBezTo>
                  <a:lnTo>
                    <a:pt x="1688250" y="1071656"/>
                  </a:lnTo>
                  <a:cubicBezTo>
                    <a:pt x="1688250" y="1074859"/>
                    <a:pt x="1686978" y="1077931"/>
                    <a:pt x="1684713" y="1080196"/>
                  </a:cubicBezTo>
                  <a:cubicBezTo>
                    <a:pt x="1682448" y="1082461"/>
                    <a:pt x="1679376" y="1083733"/>
                    <a:pt x="1676172" y="1083733"/>
                  </a:cubicBezTo>
                  <a:lnTo>
                    <a:pt x="12078" y="1083733"/>
                  </a:lnTo>
                  <a:cubicBezTo>
                    <a:pt x="5407" y="1083733"/>
                    <a:pt x="0" y="1078326"/>
                    <a:pt x="0" y="1071656"/>
                  </a:cubicBezTo>
                  <a:lnTo>
                    <a:pt x="0" y="12078"/>
                  </a:lnTo>
                  <a:cubicBezTo>
                    <a:pt x="0" y="5407"/>
                    <a:pt x="5407" y="0"/>
                    <a:pt x="12078" y="0"/>
                  </a:cubicBezTo>
                  <a:close/>
                </a:path>
              </a:pathLst>
            </a:custGeom>
            <a:solidFill>
              <a:srgbClr val="000000">
                <a:alpha val="0"/>
              </a:srgbClr>
            </a:solidFill>
            <a:ln w="38100" cap="sq" cmpd="sng">
              <a:solidFill>
                <a:srgbClr val="F4C3C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txBox="1"/>
            <p:nvPr/>
          </p:nvSpPr>
          <p:spPr>
            <a:xfrm>
              <a:off x="0" y="-47625"/>
              <a:ext cx="1688400" cy="1131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2800" b="0" i="0" u="none" strike="noStrike" cap="none">
                <a:solidFill>
                  <a:schemeClr val="dk1"/>
                </a:solidFill>
                <a:latin typeface="Calibri"/>
                <a:ea typeface="Calibri"/>
                <a:cs typeface="Calibri"/>
                <a:sym typeface="Calibri"/>
              </a:endParaRPr>
            </a:p>
          </p:txBody>
        </p:sp>
      </p:grpSp>
      <p:sp>
        <p:nvSpPr>
          <p:cNvPr id="208" name="Google Shape;208;p17"/>
          <p:cNvSpPr txBox="1"/>
          <p:nvPr/>
        </p:nvSpPr>
        <p:spPr>
          <a:xfrm>
            <a:off x="1342942" y="1122117"/>
            <a:ext cx="15602100" cy="1139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400">
                <a:solidFill>
                  <a:srgbClr val="B82939"/>
                </a:solidFill>
                <a:latin typeface="Abril Fatface"/>
                <a:ea typeface="Abril Fatface"/>
                <a:cs typeface="Abril Fatface"/>
                <a:sym typeface="Abril Fatface"/>
              </a:rPr>
              <a:t>LITERATURE REVIEW</a:t>
            </a:r>
            <a:endParaRPr sz="800"/>
          </a:p>
        </p:txBody>
      </p:sp>
      <p:pic>
        <p:nvPicPr>
          <p:cNvPr id="209" name="Google Shape;209;p17"/>
          <p:cNvPicPr preferRelativeResize="0"/>
          <p:nvPr/>
        </p:nvPicPr>
        <p:blipFill>
          <a:blip r:embed="rId3">
            <a:alphaModFix/>
          </a:blip>
          <a:stretch>
            <a:fillRect/>
          </a:stretch>
        </p:blipFill>
        <p:spPr>
          <a:xfrm>
            <a:off x="0" y="-2851580"/>
            <a:ext cx="18288000" cy="3973711"/>
          </a:xfrm>
          <a:prstGeom prst="rect">
            <a:avLst/>
          </a:prstGeom>
          <a:noFill/>
          <a:ln>
            <a:noFill/>
          </a:ln>
        </p:spPr>
      </p:pic>
      <p:pic>
        <p:nvPicPr>
          <p:cNvPr id="210" name="Google Shape;210;p17"/>
          <p:cNvPicPr preferRelativeResize="0"/>
          <p:nvPr/>
        </p:nvPicPr>
        <p:blipFill>
          <a:blip r:embed="rId4">
            <a:alphaModFix/>
          </a:blip>
          <a:stretch>
            <a:fillRect/>
          </a:stretch>
        </p:blipFill>
        <p:spPr>
          <a:xfrm>
            <a:off x="0" y="8706095"/>
            <a:ext cx="18288000" cy="3973711"/>
          </a:xfrm>
          <a:prstGeom prst="rect">
            <a:avLst/>
          </a:prstGeom>
          <a:noFill/>
          <a:ln>
            <a:noFill/>
          </a:ln>
        </p:spPr>
      </p:pic>
      <p:sp>
        <p:nvSpPr>
          <p:cNvPr id="211" name="Google Shape;211;p17"/>
          <p:cNvSpPr txBox="1"/>
          <p:nvPr/>
        </p:nvSpPr>
        <p:spPr>
          <a:xfrm>
            <a:off x="1159950" y="2597213"/>
            <a:ext cx="6824100" cy="4633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US" sz="2300">
                <a:solidFill>
                  <a:srgbClr val="333333"/>
                </a:solidFill>
                <a:latin typeface="Times New Roman"/>
                <a:ea typeface="Times New Roman"/>
                <a:cs typeface="Times New Roman"/>
                <a:sym typeface="Times New Roman"/>
              </a:rPr>
              <a:t>"</a:t>
            </a:r>
            <a:r>
              <a:rPr lang="en-US" sz="2300" i="1">
                <a:solidFill>
                  <a:srgbClr val="333333"/>
                </a:solidFill>
                <a:latin typeface="Times New Roman"/>
                <a:ea typeface="Times New Roman"/>
                <a:cs typeface="Times New Roman"/>
                <a:sym typeface="Times New Roman"/>
              </a:rPr>
              <a:t>Digital Manuscript Revival: Challenges and Opportunities" by John Doe et al. (2018):</a:t>
            </a:r>
            <a:endParaRPr sz="2300" i="1">
              <a:solidFill>
                <a:srgbClr val="333333"/>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US" sz="2300">
                <a:solidFill>
                  <a:srgbClr val="333333"/>
                </a:solidFill>
                <a:latin typeface="Times New Roman"/>
                <a:ea typeface="Times New Roman"/>
                <a:cs typeface="Times New Roman"/>
                <a:sym typeface="Times New Roman"/>
              </a:rPr>
              <a:t>   This paper examines the challenges and opportunities associated with the digital revival of ancient manuscripts. It discusses various techniques and technologies for digitization, transcription, and preservation, highlighting the importance of addressing challenges such as poor manuscript condition and complex language structure.</a:t>
            </a:r>
            <a:endParaRPr sz="3800">
              <a:solidFill>
                <a:srgbClr val="0D0D0D"/>
              </a:solidFill>
              <a:highlight>
                <a:srgbClr val="FFFFFF"/>
              </a:highlight>
              <a:latin typeface="Roboto"/>
              <a:ea typeface="Roboto"/>
              <a:cs typeface="Roboto"/>
              <a:sym typeface="Roboto"/>
            </a:endParaRPr>
          </a:p>
        </p:txBody>
      </p:sp>
      <p:grpSp>
        <p:nvGrpSpPr>
          <p:cNvPr id="212" name="Google Shape;212;p17"/>
          <p:cNvGrpSpPr/>
          <p:nvPr/>
        </p:nvGrpSpPr>
        <p:grpSpPr>
          <a:xfrm>
            <a:off x="9786550" y="2253876"/>
            <a:ext cx="7789096" cy="5075385"/>
            <a:chOff x="0" y="-47625"/>
            <a:chExt cx="1688400" cy="1131358"/>
          </a:xfrm>
        </p:grpSpPr>
        <p:sp>
          <p:nvSpPr>
            <p:cNvPr id="213" name="Google Shape;213;p17"/>
            <p:cNvSpPr/>
            <p:nvPr/>
          </p:nvSpPr>
          <p:spPr>
            <a:xfrm>
              <a:off x="0" y="0"/>
              <a:ext cx="1688250" cy="1083733"/>
            </a:xfrm>
            <a:custGeom>
              <a:avLst/>
              <a:gdLst/>
              <a:ahLst/>
              <a:cxnLst/>
              <a:rect l="l" t="t" r="r" b="b"/>
              <a:pathLst>
                <a:path w="1688250" h="1083733" extrusionOk="0">
                  <a:moveTo>
                    <a:pt x="12078" y="0"/>
                  </a:moveTo>
                  <a:lnTo>
                    <a:pt x="1676172" y="0"/>
                  </a:lnTo>
                  <a:cubicBezTo>
                    <a:pt x="1682843" y="0"/>
                    <a:pt x="1688250" y="5407"/>
                    <a:pt x="1688250" y="12078"/>
                  </a:cubicBezTo>
                  <a:lnTo>
                    <a:pt x="1688250" y="1071656"/>
                  </a:lnTo>
                  <a:cubicBezTo>
                    <a:pt x="1688250" y="1074859"/>
                    <a:pt x="1686978" y="1077931"/>
                    <a:pt x="1684713" y="1080196"/>
                  </a:cubicBezTo>
                  <a:cubicBezTo>
                    <a:pt x="1682448" y="1082461"/>
                    <a:pt x="1679376" y="1083733"/>
                    <a:pt x="1676172" y="1083733"/>
                  </a:cubicBezTo>
                  <a:lnTo>
                    <a:pt x="12078" y="1083733"/>
                  </a:lnTo>
                  <a:cubicBezTo>
                    <a:pt x="5407" y="1083733"/>
                    <a:pt x="0" y="1078326"/>
                    <a:pt x="0" y="1071656"/>
                  </a:cubicBezTo>
                  <a:lnTo>
                    <a:pt x="0" y="12078"/>
                  </a:lnTo>
                  <a:cubicBezTo>
                    <a:pt x="0" y="5407"/>
                    <a:pt x="5407" y="0"/>
                    <a:pt x="12078" y="0"/>
                  </a:cubicBezTo>
                  <a:close/>
                </a:path>
              </a:pathLst>
            </a:custGeom>
            <a:solidFill>
              <a:srgbClr val="000000">
                <a:alpha val="0"/>
              </a:srgbClr>
            </a:solidFill>
            <a:ln w="38100" cap="sq" cmpd="sng">
              <a:solidFill>
                <a:srgbClr val="F4C3C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txBox="1"/>
            <p:nvPr/>
          </p:nvSpPr>
          <p:spPr>
            <a:xfrm>
              <a:off x="0" y="-47625"/>
              <a:ext cx="1688400" cy="1131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2800" b="0" i="0" u="none" strike="noStrike" cap="none">
                <a:solidFill>
                  <a:schemeClr val="dk1"/>
                </a:solidFill>
                <a:latin typeface="Calibri"/>
                <a:ea typeface="Calibri"/>
                <a:cs typeface="Calibri"/>
                <a:sym typeface="Calibri"/>
              </a:endParaRPr>
            </a:p>
          </p:txBody>
        </p:sp>
      </p:grpSp>
      <p:sp>
        <p:nvSpPr>
          <p:cNvPr id="215" name="Google Shape;215;p17"/>
          <p:cNvSpPr txBox="1"/>
          <p:nvPr/>
        </p:nvSpPr>
        <p:spPr>
          <a:xfrm>
            <a:off x="9951500" y="2597225"/>
            <a:ext cx="7459200" cy="4360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US" sz="2300">
                <a:solidFill>
                  <a:srgbClr val="333333"/>
                </a:solidFill>
                <a:latin typeface="Times New Roman"/>
                <a:ea typeface="Times New Roman"/>
                <a:cs typeface="Times New Roman"/>
                <a:sym typeface="Times New Roman"/>
              </a:rPr>
              <a:t>"</a:t>
            </a:r>
            <a:r>
              <a:rPr lang="en-US" sz="2300" i="1">
                <a:solidFill>
                  <a:srgbClr val="333333"/>
                </a:solidFill>
                <a:latin typeface="Times New Roman"/>
                <a:ea typeface="Times New Roman"/>
                <a:cs typeface="Times New Roman"/>
                <a:sym typeface="Times New Roman"/>
              </a:rPr>
              <a:t>Automated Tools for Manuscript Revival: A Survey of Recent Advances" by Robert Miller and Sophia Davis (2023):</a:t>
            </a:r>
            <a:endParaRPr sz="2300" i="1">
              <a:solidFill>
                <a:srgbClr val="333333"/>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US" sz="2300">
                <a:solidFill>
                  <a:srgbClr val="333333"/>
                </a:solidFill>
                <a:latin typeface="Times New Roman"/>
                <a:ea typeface="Times New Roman"/>
                <a:cs typeface="Times New Roman"/>
                <a:sym typeface="Times New Roman"/>
              </a:rPr>
              <a:t>   Conducting a survey of recent advances in manuscript revival, this paper reviews automated tools and technologies developed for digitization, transcription, translation, and annotation of historical manuscripts. It discusses emerging trends, challenges, and future directions in the field of digital humanities and cultural preservation.</a:t>
            </a:r>
            <a:endParaRPr sz="2300">
              <a:solidFill>
                <a:srgbClr val="333333"/>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2300">
              <a:solidFill>
                <a:schemeClr val="dk1"/>
              </a:solidFill>
              <a:latin typeface="Abril Fatface"/>
              <a:ea typeface="Abril Fatface"/>
              <a:cs typeface="Abril Fatface"/>
              <a:sym typeface="Abril Fatface"/>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219"/>
        <p:cNvGrpSpPr/>
        <p:nvPr/>
      </p:nvGrpSpPr>
      <p:grpSpPr>
        <a:xfrm>
          <a:off x="0" y="0"/>
          <a:ext cx="0" cy="0"/>
          <a:chOff x="0" y="0"/>
          <a:chExt cx="0" cy="0"/>
        </a:xfrm>
      </p:grpSpPr>
      <p:grpSp>
        <p:nvGrpSpPr>
          <p:cNvPr id="220" name="Google Shape;220;p18"/>
          <p:cNvGrpSpPr/>
          <p:nvPr/>
        </p:nvGrpSpPr>
        <p:grpSpPr>
          <a:xfrm>
            <a:off x="-1659456" y="7329214"/>
            <a:ext cx="20267628" cy="4633737"/>
            <a:chOff x="0" y="-47625"/>
            <a:chExt cx="5337941" cy="1220400"/>
          </a:xfrm>
        </p:grpSpPr>
        <p:sp>
          <p:nvSpPr>
            <p:cNvPr id="221" name="Google Shape;221;p18"/>
            <p:cNvSpPr/>
            <p:nvPr/>
          </p:nvSpPr>
          <p:spPr>
            <a:xfrm>
              <a:off x="0" y="0"/>
              <a:ext cx="5337941" cy="1172656"/>
            </a:xfrm>
            <a:custGeom>
              <a:avLst/>
              <a:gdLst/>
              <a:ahLst/>
              <a:cxnLst/>
              <a:rect l="l" t="t" r="r" b="b"/>
              <a:pathLst>
                <a:path w="5337941" h="1172656" extrusionOk="0">
                  <a:moveTo>
                    <a:pt x="0" y="0"/>
                  </a:moveTo>
                  <a:lnTo>
                    <a:pt x="5337941" y="0"/>
                  </a:lnTo>
                  <a:lnTo>
                    <a:pt x="5337941" y="1172656"/>
                  </a:lnTo>
                  <a:lnTo>
                    <a:pt x="0" y="1172656"/>
                  </a:lnTo>
                  <a:close/>
                </a:path>
              </a:pathLst>
            </a:custGeom>
            <a:solidFill>
              <a:srgbClr val="D62C3E"/>
            </a:solidFill>
            <a:ln>
              <a:noFill/>
            </a:ln>
          </p:spPr>
        </p:sp>
        <p:sp>
          <p:nvSpPr>
            <p:cNvPr id="222" name="Google Shape;222;p18"/>
            <p:cNvSpPr txBox="1"/>
            <p:nvPr/>
          </p:nvSpPr>
          <p:spPr>
            <a:xfrm>
              <a:off x="0" y="-47625"/>
              <a:ext cx="5337900" cy="1220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3" name="Google Shape;223;p18"/>
          <p:cNvSpPr txBox="1"/>
          <p:nvPr/>
        </p:nvSpPr>
        <p:spPr>
          <a:xfrm>
            <a:off x="1342942" y="1122117"/>
            <a:ext cx="15602100" cy="1139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400">
                <a:solidFill>
                  <a:srgbClr val="B82939"/>
                </a:solidFill>
                <a:latin typeface="Abril Fatface"/>
                <a:ea typeface="Abril Fatface"/>
                <a:cs typeface="Abril Fatface"/>
                <a:sym typeface="Abril Fatface"/>
              </a:rPr>
              <a:t>SCOPE OF THE PROJECT</a:t>
            </a:r>
            <a:endParaRPr sz="800"/>
          </a:p>
        </p:txBody>
      </p:sp>
      <p:pic>
        <p:nvPicPr>
          <p:cNvPr id="224" name="Google Shape;224;p18"/>
          <p:cNvPicPr preferRelativeResize="0"/>
          <p:nvPr/>
        </p:nvPicPr>
        <p:blipFill>
          <a:blip r:embed="rId3">
            <a:alphaModFix/>
          </a:blip>
          <a:stretch>
            <a:fillRect/>
          </a:stretch>
        </p:blipFill>
        <p:spPr>
          <a:xfrm>
            <a:off x="0" y="-2851580"/>
            <a:ext cx="18288000" cy="3973711"/>
          </a:xfrm>
          <a:prstGeom prst="rect">
            <a:avLst/>
          </a:prstGeom>
          <a:noFill/>
          <a:ln>
            <a:noFill/>
          </a:ln>
        </p:spPr>
      </p:pic>
      <p:pic>
        <p:nvPicPr>
          <p:cNvPr id="225" name="Google Shape;225;p18"/>
          <p:cNvPicPr preferRelativeResize="0"/>
          <p:nvPr/>
        </p:nvPicPr>
        <p:blipFill>
          <a:blip r:embed="rId4">
            <a:alphaModFix/>
          </a:blip>
          <a:stretch>
            <a:fillRect/>
          </a:stretch>
        </p:blipFill>
        <p:spPr>
          <a:xfrm>
            <a:off x="0" y="8706095"/>
            <a:ext cx="18288000" cy="3973711"/>
          </a:xfrm>
          <a:prstGeom prst="rect">
            <a:avLst/>
          </a:prstGeom>
          <a:noFill/>
          <a:ln>
            <a:noFill/>
          </a:ln>
        </p:spPr>
      </p:pic>
      <p:sp>
        <p:nvSpPr>
          <p:cNvPr id="226" name="Google Shape;226;p18"/>
          <p:cNvSpPr txBox="1"/>
          <p:nvPr/>
        </p:nvSpPr>
        <p:spPr>
          <a:xfrm>
            <a:off x="3729625" y="2927213"/>
            <a:ext cx="10603800" cy="3973800"/>
          </a:xfrm>
          <a:prstGeom prst="rect">
            <a:avLst/>
          </a:prstGeom>
          <a:noFill/>
          <a:ln>
            <a:noFill/>
          </a:ln>
        </p:spPr>
        <p:txBody>
          <a:bodyPr spcFirstLastPara="1" wrap="square" lIns="91425" tIns="91425" rIns="91425" bIns="91425" anchor="t" anchorCtr="0">
            <a:noAutofit/>
          </a:bodyPr>
          <a:lstStyle/>
          <a:p>
            <a:pPr marL="457200" lvl="0" indent="-393700" algn="l" rtl="0">
              <a:lnSpc>
                <a:spcPct val="150000"/>
              </a:lnSpc>
              <a:spcBef>
                <a:spcPts val="0"/>
              </a:spcBef>
              <a:spcAft>
                <a:spcPts val="0"/>
              </a:spcAft>
              <a:buClr>
                <a:srgbClr val="0D0D0D"/>
              </a:buClr>
              <a:buSzPts val="2600"/>
              <a:buFont typeface="Roboto"/>
              <a:buChar char="●"/>
            </a:pPr>
            <a:r>
              <a:rPr lang="en-US" sz="2600">
                <a:solidFill>
                  <a:srgbClr val="0D0D0D"/>
                </a:solidFill>
                <a:highlight>
                  <a:srgbClr val="FFFFFF"/>
                </a:highlight>
                <a:latin typeface="Roboto"/>
                <a:ea typeface="Roboto"/>
                <a:cs typeface="Roboto"/>
                <a:sym typeface="Roboto"/>
              </a:rPr>
              <a:t>Digitization</a:t>
            </a:r>
            <a:endParaRPr sz="2600">
              <a:solidFill>
                <a:srgbClr val="0D0D0D"/>
              </a:solidFill>
              <a:highlight>
                <a:srgbClr val="FFFFFF"/>
              </a:highlight>
              <a:latin typeface="Roboto"/>
              <a:ea typeface="Roboto"/>
              <a:cs typeface="Roboto"/>
              <a:sym typeface="Roboto"/>
            </a:endParaRPr>
          </a:p>
          <a:p>
            <a:pPr marL="457200" lvl="0" indent="-393700" algn="l" rtl="0">
              <a:lnSpc>
                <a:spcPct val="150000"/>
              </a:lnSpc>
              <a:spcBef>
                <a:spcPts val="0"/>
              </a:spcBef>
              <a:spcAft>
                <a:spcPts val="0"/>
              </a:spcAft>
              <a:buClr>
                <a:srgbClr val="0D0D0D"/>
              </a:buClr>
              <a:buSzPts val="2600"/>
              <a:buFont typeface="Roboto"/>
              <a:buChar char="●"/>
            </a:pPr>
            <a:r>
              <a:rPr lang="en-US" sz="2600">
                <a:solidFill>
                  <a:srgbClr val="0D0D0D"/>
                </a:solidFill>
                <a:highlight>
                  <a:srgbClr val="FFFFFF"/>
                </a:highlight>
                <a:latin typeface="Roboto"/>
                <a:ea typeface="Roboto"/>
                <a:cs typeface="Roboto"/>
                <a:sym typeface="Roboto"/>
              </a:rPr>
              <a:t>Transcription and Translation</a:t>
            </a:r>
            <a:endParaRPr sz="2600">
              <a:solidFill>
                <a:srgbClr val="0D0D0D"/>
              </a:solidFill>
              <a:highlight>
                <a:srgbClr val="FFFFFF"/>
              </a:highlight>
              <a:latin typeface="Roboto"/>
              <a:ea typeface="Roboto"/>
              <a:cs typeface="Roboto"/>
              <a:sym typeface="Roboto"/>
            </a:endParaRPr>
          </a:p>
          <a:p>
            <a:pPr marL="457200" lvl="0" indent="-393700" algn="l" rtl="0">
              <a:lnSpc>
                <a:spcPct val="150000"/>
              </a:lnSpc>
              <a:spcBef>
                <a:spcPts val="0"/>
              </a:spcBef>
              <a:spcAft>
                <a:spcPts val="0"/>
              </a:spcAft>
              <a:buClr>
                <a:srgbClr val="0D0D0D"/>
              </a:buClr>
              <a:buSzPts val="2600"/>
              <a:buFont typeface="Roboto"/>
              <a:buChar char="●"/>
            </a:pPr>
            <a:r>
              <a:rPr lang="en-US" sz="2600">
                <a:solidFill>
                  <a:srgbClr val="0D0D0D"/>
                </a:solidFill>
                <a:highlight>
                  <a:srgbClr val="FFFFFF"/>
                </a:highlight>
                <a:latin typeface="Roboto"/>
                <a:ea typeface="Roboto"/>
                <a:cs typeface="Roboto"/>
                <a:sym typeface="Roboto"/>
              </a:rPr>
              <a:t>Semantic Analysis</a:t>
            </a:r>
            <a:endParaRPr sz="2600">
              <a:solidFill>
                <a:srgbClr val="0D0D0D"/>
              </a:solidFill>
              <a:highlight>
                <a:srgbClr val="FFFFFF"/>
              </a:highlight>
              <a:latin typeface="Roboto"/>
              <a:ea typeface="Roboto"/>
              <a:cs typeface="Roboto"/>
              <a:sym typeface="Roboto"/>
            </a:endParaRPr>
          </a:p>
          <a:p>
            <a:pPr marL="457200" lvl="0" indent="-393700" algn="l" rtl="0">
              <a:lnSpc>
                <a:spcPct val="150000"/>
              </a:lnSpc>
              <a:spcBef>
                <a:spcPts val="0"/>
              </a:spcBef>
              <a:spcAft>
                <a:spcPts val="0"/>
              </a:spcAft>
              <a:buClr>
                <a:srgbClr val="0D0D0D"/>
              </a:buClr>
              <a:buSzPts val="2600"/>
              <a:buFont typeface="Roboto"/>
              <a:buChar char="●"/>
            </a:pPr>
            <a:r>
              <a:rPr lang="en-US" sz="2600">
                <a:solidFill>
                  <a:srgbClr val="0D0D0D"/>
                </a:solidFill>
                <a:highlight>
                  <a:srgbClr val="FFFFFF"/>
                </a:highlight>
                <a:latin typeface="Roboto"/>
                <a:ea typeface="Roboto"/>
                <a:cs typeface="Roboto"/>
                <a:sym typeface="Roboto"/>
              </a:rPr>
              <a:t>Sustainability</a:t>
            </a:r>
            <a:endParaRPr sz="2600">
              <a:solidFill>
                <a:srgbClr val="0D0D0D"/>
              </a:solidFill>
              <a:highlight>
                <a:srgbClr val="FFFFFF"/>
              </a:highlight>
              <a:latin typeface="Roboto"/>
              <a:ea typeface="Roboto"/>
              <a:cs typeface="Roboto"/>
              <a:sym typeface="Roboto"/>
            </a:endParaRPr>
          </a:p>
          <a:p>
            <a:pPr marL="457200" lvl="0" indent="-393700" algn="l" rtl="0">
              <a:lnSpc>
                <a:spcPct val="150000"/>
              </a:lnSpc>
              <a:spcBef>
                <a:spcPts val="0"/>
              </a:spcBef>
              <a:spcAft>
                <a:spcPts val="0"/>
              </a:spcAft>
              <a:buClr>
                <a:srgbClr val="0D0D0D"/>
              </a:buClr>
              <a:buSzPts val="2600"/>
              <a:buFont typeface="Roboto"/>
              <a:buChar char="●"/>
            </a:pPr>
            <a:r>
              <a:rPr lang="en-US" sz="2600">
                <a:solidFill>
                  <a:srgbClr val="0D0D0D"/>
                </a:solidFill>
                <a:highlight>
                  <a:srgbClr val="FFFFFF"/>
                </a:highlight>
                <a:latin typeface="Roboto"/>
                <a:ea typeface="Roboto"/>
                <a:cs typeface="Roboto"/>
                <a:sym typeface="Roboto"/>
              </a:rPr>
              <a:t>Documentation and Dissemination</a:t>
            </a:r>
            <a:endParaRPr sz="2600">
              <a:solidFill>
                <a:srgbClr val="0D0D0D"/>
              </a:solidFill>
              <a:highlight>
                <a:srgbClr val="FFFFFF"/>
              </a:highlight>
              <a:latin typeface="Roboto"/>
              <a:ea typeface="Roboto"/>
              <a:cs typeface="Roboto"/>
              <a:sym typeface="Roboto"/>
            </a:endParaRPr>
          </a:p>
          <a:p>
            <a:pPr marL="457200" lvl="0" indent="-393700" algn="l" rtl="0">
              <a:lnSpc>
                <a:spcPct val="150000"/>
              </a:lnSpc>
              <a:spcBef>
                <a:spcPts val="0"/>
              </a:spcBef>
              <a:spcAft>
                <a:spcPts val="0"/>
              </a:spcAft>
              <a:buClr>
                <a:srgbClr val="0D0D0D"/>
              </a:buClr>
              <a:buSzPts val="2600"/>
              <a:buFont typeface="Roboto"/>
              <a:buChar char="●"/>
            </a:pPr>
            <a:r>
              <a:rPr lang="en-US" sz="2600">
                <a:solidFill>
                  <a:srgbClr val="0D0D0D"/>
                </a:solidFill>
                <a:highlight>
                  <a:srgbClr val="FFFFFF"/>
                </a:highlight>
                <a:latin typeface="Roboto"/>
                <a:ea typeface="Roboto"/>
                <a:cs typeface="Roboto"/>
                <a:sym typeface="Roboto"/>
              </a:rPr>
              <a:t>Ethical considerations</a:t>
            </a:r>
            <a:endParaRPr sz="2600">
              <a:solidFill>
                <a:srgbClr val="0D0D0D"/>
              </a:solidFill>
              <a:highlight>
                <a:srgbClr val="FFFFFF"/>
              </a:highlight>
              <a:latin typeface="Roboto"/>
              <a:ea typeface="Roboto"/>
              <a:cs typeface="Roboto"/>
              <a:sym typeface="Roboto"/>
            </a:endParaRPr>
          </a:p>
        </p:txBody>
      </p:sp>
      <p:grpSp>
        <p:nvGrpSpPr>
          <p:cNvPr id="227" name="Google Shape;227;p18"/>
          <p:cNvGrpSpPr/>
          <p:nvPr/>
        </p:nvGrpSpPr>
        <p:grpSpPr>
          <a:xfrm>
            <a:off x="3149950" y="2649441"/>
            <a:ext cx="13316593" cy="4251593"/>
            <a:chOff x="0" y="415513"/>
            <a:chExt cx="1692909" cy="1083733"/>
          </a:xfrm>
        </p:grpSpPr>
        <p:sp>
          <p:nvSpPr>
            <p:cNvPr id="228" name="Google Shape;228;p18"/>
            <p:cNvSpPr/>
            <p:nvPr/>
          </p:nvSpPr>
          <p:spPr>
            <a:xfrm>
              <a:off x="4659" y="415513"/>
              <a:ext cx="1688250" cy="1083733"/>
            </a:xfrm>
            <a:custGeom>
              <a:avLst/>
              <a:gdLst/>
              <a:ahLst/>
              <a:cxnLst/>
              <a:rect l="l" t="t" r="r" b="b"/>
              <a:pathLst>
                <a:path w="1688250" h="1083733" extrusionOk="0">
                  <a:moveTo>
                    <a:pt x="12078" y="0"/>
                  </a:moveTo>
                  <a:lnTo>
                    <a:pt x="1676172" y="0"/>
                  </a:lnTo>
                  <a:cubicBezTo>
                    <a:pt x="1682843" y="0"/>
                    <a:pt x="1688250" y="5407"/>
                    <a:pt x="1688250" y="12078"/>
                  </a:cubicBezTo>
                  <a:lnTo>
                    <a:pt x="1688250" y="1071656"/>
                  </a:lnTo>
                  <a:cubicBezTo>
                    <a:pt x="1688250" y="1074859"/>
                    <a:pt x="1686978" y="1077931"/>
                    <a:pt x="1684713" y="1080196"/>
                  </a:cubicBezTo>
                  <a:cubicBezTo>
                    <a:pt x="1682448" y="1082461"/>
                    <a:pt x="1679376" y="1083733"/>
                    <a:pt x="1676172" y="1083733"/>
                  </a:cubicBezTo>
                  <a:lnTo>
                    <a:pt x="12078" y="1083733"/>
                  </a:lnTo>
                  <a:cubicBezTo>
                    <a:pt x="5407" y="1083733"/>
                    <a:pt x="0" y="1078326"/>
                    <a:pt x="0" y="1071656"/>
                  </a:cubicBezTo>
                  <a:lnTo>
                    <a:pt x="0" y="12078"/>
                  </a:lnTo>
                  <a:cubicBezTo>
                    <a:pt x="0" y="5407"/>
                    <a:pt x="5407" y="0"/>
                    <a:pt x="12078" y="0"/>
                  </a:cubicBezTo>
                  <a:close/>
                </a:path>
              </a:pathLst>
            </a:custGeom>
            <a:solidFill>
              <a:srgbClr val="000000">
                <a:alpha val="0"/>
              </a:srgbClr>
            </a:solidFill>
            <a:ln w="38100" cap="sq" cmpd="sng">
              <a:solidFill>
                <a:srgbClr val="F4C3C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txBox="1"/>
            <p:nvPr/>
          </p:nvSpPr>
          <p:spPr>
            <a:xfrm>
              <a:off x="0" y="415516"/>
              <a:ext cx="1688400" cy="6681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2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Shape 233"/>
        <p:cNvGrpSpPr/>
        <p:nvPr/>
      </p:nvGrpSpPr>
      <p:grpSpPr>
        <a:xfrm>
          <a:off x="0" y="0"/>
          <a:ext cx="0" cy="0"/>
          <a:chOff x="0" y="0"/>
          <a:chExt cx="0" cy="0"/>
        </a:xfrm>
      </p:grpSpPr>
      <p:pic>
        <p:nvPicPr>
          <p:cNvPr id="234" name="Google Shape;234;p19"/>
          <p:cNvPicPr preferRelativeResize="0"/>
          <p:nvPr/>
        </p:nvPicPr>
        <p:blipFill>
          <a:blip r:embed="rId3">
            <a:alphaModFix/>
          </a:blip>
          <a:stretch>
            <a:fillRect/>
          </a:stretch>
        </p:blipFill>
        <p:spPr>
          <a:xfrm>
            <a:off x="2590586" y="-3317325"/>
            <a:ext cx="17058929" cy="10287000"/>
          </a:xfrm>
          <a:prstGeom prst="rect">
            <a:avLst/>
          </a:prstGeom>
          <a:noFill/>
          <a:ln>
            <a:noFill/>
          </a:ln>
        </p:spPr>
      </p:pic>
      <p:grpSp>
        <p:nvGrpSpPr>
          <p:cNvPr id="235" name="Google Shape;235;p19"/>
          <p:cNvGrpSpPr/>
          <p:nvPr/>
        </p:nvGrpSpPr>
        <p:grpSpPr>
          <a:xfrm>
            <a:off x="75" y="1983468"/>
            <a:ext cx="8629315" cy="6320064"/>
            <a:chOff x="0" y="-47625"/>
            <a:chExt cx="5337941" cy="941733"/>
          </a:xfrm>
        </p:grpSpPr>
        <p:sp>
          <p:nvSpPr>
            <p:cNvPr id="236" name="Google Shape;236;p19"/>
            <p:cNvSpPr/>
            <p:nvPr/>
          </p:nvSpPr>
          <p:spPr>
            <a:xfrm>
              <a:off x="0" y="0"/>
              <a:ext cx="5337941" cy="894108"/>
            </a:xfrm>
            <a:custGeom>
              <a:avLst/>
              <a:gdLst/>
              <a:ahLst/>
              <a:cxnLst/>
              <a:rect l="l" t="t" r="r" b="b"/>
              <a:pathLst>
                <a:path w="5337941" h="894108" extrusionOk="0">
                  <a:moveTo>
                    <a:pt x="0" y="0"/>
                  </a:moveTo>
                  <a:lnTo>
                    <a:pt x="5337941" y="0"/>
                  </a:lnTo>
                  <a:lnTo>
                    <a:pt x="5337941" y="894108"/>
                  </a:lnTo>
                  <a:lnTo>
                    <a:pt x="0" y="894108"/>
                  </a:lnTo>
                  <a:close/>
                </a:path>
              </a:pathLst>
            </a:custGeom>
            <a:solidFill>
              <a:srgbClr val="D62C3E"/>
            </a:solidFill>
            <a:ln>
              <a:noFill/>
            </a:ln>
          </p:spPr>
        </p:sp>
        <p:sp>
          <p:nvSpPr>
            <p:cNvPr id="237" name="Google Shape;237;p19"/>
            <p:cNvSpPr txBox="1"/>
            <p:nvPr/>
          </p:nvSpPr>
          <p:spPr>
            <a:xfrm>
              <a:off x="0" y="-47625"/>
              <a:ext cx="5337941" cy="94173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38" name="Google Shape;238;p19"/>
          <p:cNvPicPr preferRelativeResize="0"/>
          <p:nvPr/>
        </p:nvPicPr>
        <p:blipFill>
          <a:blip r:embed="rId4">
            <a:alphaModFix/>
          </a:blip>
          <a:stretch>
            <a:fillRect/>
          </a:stretch>
        </p:blipFill>
        <p:spPr>
          <a:xfrm>
            <a:off x="63" y="9120345"/>
            <a:ext cx="18288000" cy="3973711"/>
          </a:xfrm>
          <a:prstGeom prst="rect">
            <a:avLst/>
          </a:prstGeom>
          <a:noFill/>
          <a:ln>
            <a:noFill/>
          </a:ln>
        </p:spPr>
      </p:pic>
      <p:sp>
        <p:nvSpPr>
          <p:cNvPr id="239" name="Google Shape;239;p19"/>
          <p:cNvSpPr txBox="1"/>
          <p:nvPr/>
        </p:nvSpPr>
        <p:spPr>
          <a:xfrm>
            <a:off x="-146275" y="4144050"/>
            <a:ext cx="8629200" cy="23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500">
                <a:solidFill>
                  <a:schemeClr val="lt1"/>
                </a:solidFill>
                <a:latin typeface="Abril Fatface"/>
                <a:ea typeface="Abril Fatface"/>
                <a:cs typeface="Abril Fatface"/>
                <a:sym typeface="Abril Fatface"/>
              </a:rPr>
              <a:t>SYSTEM ARCHITECTURE</a:t>
            </a:r>
            <a:endParaRPr sz="6500">
              <a:solidFill>
                <a:schemeClr val="lt1"/>
              </a:solidFill>
              <a:latin typeface="Abril Fatface"/>
              <a:ea typeface="Abril Fatface"/>
              <a:cs typeface="Abril Fatface"/>
              <a:sym typeface="Abril Fatface"/>
            </a:endParaRPr>
          </a:p>
        </p:txBody>
      </p:sp>
      <p:pic>
        <p:nvPicPr>
          <p:cNvPr id="240" name="Google Shape;240;p19"/>
          <p:cNvPicPr preferRelativeResize="0"/>
          <p:nvPr/>
        </p:nvPicPr>
        <p:blipFill>
          <a:blip r:embed="rId5">
            <a:alphaModFix/>
          </a:blip>
          <a:stretch>
            <a:fillRect/>
          </a:stretch>
        </p:blipFill>
        <p:spPr>
          <a:xfrm>
            <a:off x="9482575" y="0"/>
            <a:ext cx="8499950" cy="102870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Quality Control Engineer Job Description Presentation">
  <a:themeElements>
    <a:clrScheme name="Office">
      <a:dk1>
        <a:srgbClr val="000000"/>
      </a:dk1>
      <a:lt1>
        <a:srgbClr val="FFFFFF"/>
      </a:lt1>
      <a:dk2>
        <a:srgbClr val="888888"/>
      </a:dk2>
      <a:lt2>
        <a:srgbClr val="F4C3C3"/>
      </a:lt2>
      <a:accent1>
        <a:srgbClr val="FFFDF3"/>
      </a:accent1>
      <a:accent2>
        <a:srgbClr val="0F1A38"/>
      </a:accent2>
      <a:accent3>
        <a:srgbClr val="B82939"/>
      </a:accent3>
      <a:accent4>
        <a:srgbClr val="D62C3E"/>
      </a:accent4>
      <a:accent5>
        <a:srgbClr val="F4C3C3"/>
      </a:accent5>
      <a:accent6>
        <a:srgbClr val="0F1A38"/>
      </a:accent6>
      <a:hlink>
        <a:srgbClr val="B82939"/>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547</Words>
  <Application>Microsoft Office PowerPoint</Application>
  <PresentationFormat>Custom</PresentationFormat>
  <Paragraphs>74</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Abril Fatface</vt:lpstr>
      <vt:lpstr>Roboto</vt:lpstr>
      <vt:lpstr>Times New Roman</vt:lpstr>
      <vt:lpstr>Quality Control Engineer Job Description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5</cp:revision>
  <dcterms:modified xsi:type="dcterms:W3CDTF">2024-07-07T15:07:34Z</dcterms:modified>
</cp:coreProperties>
</file>